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59" r:id="rId4"/>
    <p:sldId id="258" r:id="rId5"/>
    <p:sldId id="263" r:id="rId6"/>
    <p:sldId id="290" r:id="rId7"/>
    <p:sldId id="260" r:id="rId8"/>
    <p:sldId id="266" r:id="rId9"/>
    <p:sldId id="262" r:id="rId10"/>
    <p:sldId id="265" r:id="rId11"/>
    <p:sldId id="267" r:id="rId12"/>
    <p:sldId id="271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8" r:id="rId21"/>
    <p:sldId id="291" r:id="rId22"/>
    <p:sldId id="277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6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1184-DDCF-41DF-8818-2DDD55AE6EAB}" type="datetimeFigureOut">
              <a:rPr lang="en-US" smtClean="0"/>
              <a:pPr/>
              <a:t>1/9/2019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A2E-34B4-4C93-BC81-EFF22D7ABC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1184-DDCF-41DF-8818-2DDD55AE6EAB}" type="datetimeFigureOut">
              <a:rPr lang="en-US" smtClean="0"/>
              <a:pPr/>
              <a:t>1/9/2019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A2E-34B4-4C93-BC81-EFF22D7ABC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1184-DDCF-41DF-8818-2DDD55AE6EAB}" type="datetimeFigureOut">
              <a:rPr lang="en-US" smtClean="0"/>
              <a:pPr/>
              <a:t>1/9/2019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A2E-34B4-4C93-BC81-EFF22D7ABC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1184-DDCF-41DF-8818-2DDD55AE6EAB}" type="datetimeFigureOut">
              <a:rPr lang="en-US" smtClean="0"/>
              <a:pPr/>
              <a:t>1/9/2019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A2E-34B4-4C93-BC81-EFF22D7ABC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1184-DDCF-41DF-8818-2DDD55AE6EAB}" type="datetimeFigureOut">
              <a:rPr lang="en-US" smtClean="0"/>
              <a:pPr/>
              <a:t>1/9/2019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A2E-34B4-4C93-BC81-EFF22D7ABC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1184-DDCF-41DF-8818-2DDD55AE6EAB}" type="datetimeFigureOut">
              <a:rPr lang="en-US" smtClean="0"/>
              <a:pPr/>
              <a:t>1/9/2019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A2E-34B4-4C93-BC81-EFF22D7ABC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1184-DDCF-41DF-8818-2DDD55AE6EAB}" type="datetimeFigureOut">
              <a:rPr lang="en-US" smtClean="0"/>
              <a:pPr/>
              <a:t>1/9/2019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A2E-34B4-4C93-BC81-EFF22D7ABC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1184-DDCF-41DF-8818-2DDD55AE6EAB}" type="datetimeFigureOut">
              <a:rPr lang="en-US" smtClean="0"/>
              <a:pPr/>
              <a:t>1/9/2019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A2E-34B4-4C93-BC81-EFF22D7ABC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1184-DDCF-41DF-8818-2DDD55AE6EAB}" type="datetimeFigureOut">
              <a:rPr lang="en-US" smtClean="0"/>
              <a:pPr/>
              <a:t>1/9/2019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A2E-34B4-4C93-BC81-EFF22D7ABC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1184-DDCF-41DF-8818-2DDD55AE6EAB}" type="datetimeFigureOut">
              <a:rPr lang="en-US" smtClean="0"/>
              <a:pPr/>
              <a:t>1/9/2019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A2E-34B4-4C93-BC81-EFF22D7ABC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1184-DDCF-41DF-8818-2DDD55AE6EAB}" type="datetimeFigureOut">
              <a:rPr lang="en-US" smtClean="0"/>
              <a:pPr/>
              <a:t>1/9/2019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A2E-34B4-4C93-BC81-EFF22D7ABC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C1184-DDCF-41DF-8818-2DDD55AE6EAB}" type="datetimeFigureOut">
              <a:rPr lang="en-US" smtClean="0"/>
              <a:pPr/>
              <a:t>1/9/2019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A2E-34B4-4C93-BC81-EFF22D7ABCA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file:///E:\1.%20Document\1.GIAO%20AN%20DIA%20LY\39.%20thien%20nhien%20bac%20mi\7%20c&#7843;nh%20&#273;&#7865;p%20&#273;&#7897;c%20&#273;&#225;o%20nh&#7845;t%20B&#7855;c%20M&#7929;%20-%20Visa%20&#273;i%20M&#7929;%20-%20SGVISA.mp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0"/>
            <a:ext cx="8929718" cy="1470025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Times" pitchFamily="18" charset="0"/>
              </a:rPr>
              <a:t>TRƯỜNG THCS HUỲNH VĂN NGHỆ</a:t>
            </a:r>
            <a:endParaRPr lang="en-GB" sz="4000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1643050"/>
            <a:ext cx="6400800" cy="1752600"/>
          </a:xfrm>
        </p:spPr>
        <p:txBody>
          <a:bodyPr/>
          <a:lstStyle/>
          <a:p>
            <a:r>
              <a:rPr lang="en-GB" sz="4000" b="1" dirty="0" smtClean="0">
                <a:solidFill>
                  <a:srgbClr val="3318A8"/>
                </a:solidFill>
                <a:latin typeface="Times" pitchFamily="18" charset="0"/>
              </a:rPr>
              <a:t>ĐỊA LÍ 7</a:t>
            </a:r>
          </a:p>
          <a:p>
            <a:r>
              <a:rPr lang="en-GB" b="1" i="1" dirty="0" smtClean="0">
                <a:solidFill>
                  <a:srgbClr val="3318A8"/>
                </a:solidFill>
                <a:latin typeface="Times" pitchFamily="18" charset="0"/>
              </a:rPr>
              <a:t>GV: </a:t>
            </a:r>
            <a:r>
              <a:rPr lang="en-GB" b="1" i="1" dirty="0" smtClean="0">
                <a:solidFill>
                  <a:srgbClr val="3318A8"/>
                </a:solidFill>
                <a:latin typeface="Times" pitchFamily="18" charset="0"/>
              </a:rPr>
              <a:t>Vũ Thị Kim Oanh</a:t>
            </a:r>
            <a:endParaRPr lang="en-GB" b="1" i="1" dirty="0">
              <a:solidFill>
                <a:srgbClr val="3318A8"/>
              </a:solidFill>
              <a:latin typeface="Times" pitchFamily="18" charset="0"/>
            </a:endParaRPr>
          </a:p>
        </p:txBody>
      </p:sp>
      <p:pic>
        <p:nvPicPr>
          <p:cNvPr id="5" name="Picture 9" descr="BOO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214686"/>
            <a:ext cx="441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 rot="465533">
            <a:off x="2796154" y="4243345"/>
            <a:ext cx="157003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i="1" dirty="0" err="1"/>
              <a:t>Học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sinh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cần</a:t>
            </a:r>
            <a:r>
              <a:rPr lang="en-US" altLang="en-US" sz="1600" i="1" dirty="0"/>
              <a:t>:  </a:t>
            </a:r>
            <a:r>
              <a:rPr lang="en-US" altLang="en-US" sz="1600" i="1" dirty="0" err="1"/>
              <a:t>Tự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giác</a:t>
            </a:r>
            <a:r>
              <a:rPr lang="en-US" altLang="en-US" sz="1600" i="1" dirty="0"/>
              <a:t>, </a:t>
            </a:r>
            <a:r>
              <a:rPr lang="en-US" altLang="en-US" sz="1600" i="1" dirty="0" err="1"/>
              <a:t>Trật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tự</a:t>
            </a:r>
            <a:r>
              <a:rPr lang="en-US" altLang="en-US" sz="1600" i="1" dirty="0"/>
              <a:t>, </a:t>
            </a:r>
            <a:r>
              <a:rPr lang="en-US" altLang="en-US" sz="1600" i="1" dirty="0" err="1"/>
              <a:t>Tích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cưc</a:t>
            </a:r>
            <a:r>
              <a:rPr lang="en-US" altLang="en-US" sz="1600" i="1" dirty="0"/>
              <a:t>, </a:t>
            </a:r>
            <a:r>
              <a:rPr lang="en-US" altLang="en-US" sz="1600" i="1" dirty="0" err="1"/>
              <a:t>Sáng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tạo</a:t>
            </a:r>
            <a:r>
              <a:rPr lang="en-US" altLang="en-US" sz="1600" i="1" dirty="0"/>
              <a:t>, </a:t>
            </a:r>
            <a:r>
              <a:rPr lang="en-US" altLang="en-US" sz="1600" i="1" dirty="0" err="1"/>
              <a:t>Ghi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chép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đày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đủ</a:t>
            </a:r>
            <a:endParaRPr lang="en-US" altLang="en-US" sz="1600" i="1" dirty="0"/>
          </a:p>
        </p:txBody>
      </p:sp>
      <p:pic>
        <p:nvPicPr>
          <p:cNvPr id="7" name="Picture 32" descr="Daisy-0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929066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8" descr="Rose-06-june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95300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hugia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5997575"/>
            <a:ext cx="5334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CC0000"/>
                </a:solidFill>
                <a:latin typeface="Times" pitchFamily="18" charset="0"/>
              </a:rPr>
              <a:t>a, </a:t>
            </a:r>
            <a:r>
              <a:rPr lang="en-US" u="sng" dirty="0" err="1" smtClean="0">
                <a:solidFill>
                  <a:srgbClr val="CC0000"/>
                </a:solidFill>
                <a:latin typeface="Times" pitchFamily="18" charset="0"/>
              </a:rPr>
              <a:t>Hệ</a:t>
            </a:r>
            <a:r>
              <a:rPr lang="en-US" u="sng" dirty="0" smtClean="0">
                <a:solidFill>
                  <a:srgbClr val="CC0000"/>
                </a:solidFill>
                <a:latin typeface="Times" pitchFamily="18" charset="0"/>
              </a:rPr>
              <a:t> </a:t>
            </a:r>
            <a:r>
              <a:rPr lang="en-US" u="sng" dirty="0" err="1" smtClean="0">
                <a:solidFill>
                  <a:srgbClr val="CC0000"/>
                </a:solidFill>
                <a:latin typeface="Times" pitchFamily="18" charset="0"/>
              </a:rPr>
              <a:t>thống</a:t>
            </a:r>
            <a:r>
              <a:rPr lang="en-US" u="sng" dirty="0" smtClean="0">
                <a:solidFill>
                  <a:srgbClr val="CC0000"/>
                </a:solidFill>
                <a:latin typeface="Times" pitchFamily="18" charset="0"/>
              </a:rPr>
              <a:t> </a:t>
            </a:r>
            <a:r>
              <a:rPr lang="en-US" u="sng" dirty="0" err="1" smtClean="0">
                <a:solidFill>
                  <a:srgbClr val="CC0000"/>
                </a:solidFill>
                <a:latin typeface="Times" pitchFamily="18" charset="0"/>
              </a:rPr>
              <a:t>Cooc</a:t>
            </a:r>
            <a:r>
              <a:rPr lang="en-US" u="sng" dirty="0" smtClean="0">
                <a:solidFill>
                  <a:srgbClr val="CC0000"/>
                </a:solidFill>
                <a:latin typeface="Times" pitchFamily="18" charset="0"/>
              </a:rPr>
              <a:t>-</a:t>
            </a:r>
            <a:r>
              <a:rPr lang="en-US" u="sng" dirty="0" err="1" smtClean="0">
                <a:solidFill>
                  <a:srgbClr val="CC0000"/>
                </a:solidFill>
                <a:latin typeface="Times" pitchFamily="18" charset="0"/>
              </a:rPr>
              <a:t>đi</a:t>
            </a:r>
            <a:r>
              <a:rPr lang="en-US" u="sng" dirty="0" smtClean="0">
                <a:solidFill>
                  <a:srgbClr val="CC0000"/>
                </a:solidFill>
                <a:latin typeface="Times" pitchFamily="18" charset="0"/>
              </a:rPr>
              <a:t>-e</a:t>
            </a:r>
            <a:endParaRPr lang="en-US" dirty="0" smtClean="0"/>
          </a:p>
        </p:txBody>
      </p:sp>
      <p:pic>
        <p:nvPicPr>
          <p:cNvPr id="10243" name="Picture 4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533400"/>
            <a:ext cx="6477000" cy="4495800"/>
          </a:xfrm>
          <a:noFill/>
        </p:spPr>
      </p:pic>
      <p:pic>
        <p:nvPicPr>
          <p:cNvPr id="10244" name="Picture 5" descr="lat cat Bac mi"/>
          <p:cNvPicPr>
            <a:picLocks noChangeAspect="1" noChangeArrowheads="1"/>
          </p:cNvPicPr>
          <p:nvPr/>
        </p:nvPicPr>
        <p:blipFill>
          <a:blip r:embed="rId3" cstate="print">
            <a:lum bright="-6000" contrast="48000"/>
          </a:blip>
          <a:srcRect t="33333" b="33334"/>
          <a:stretch>
            <a:fillRect/>
          </a:stretch>
        </p:blipFill>
        <p:spPr bwMode="auto">
          <a:xfrm>
            <a:off x="685800" y="4779963"/>
            <a:ext cx="8458200" cy="2078037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</p:pic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0" y="1"/>
            <a:ext cx="692945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AutoNum type="arabicPeriod"/>
            </a:pPr>
            <a:r>
              <a:rPr lang="en-US" sz="3200" u="sng" dirty="0" err="1" smtClean="0">
                <a:solidFill>
                  <a:srgbClr val="CC0000"/>
                </a:solidFill>
                <a:latin typeface="Times" pitchFamily="18" charset="0"/>
              </a:rPr>
              <a:t>Các</a:t>
            </a:r>
            <a:r>
              <a:rPr lang="en-US" sz="3200" u="sng" dirty="0" smtClean="0">
                <a:solidFill>
                  <a:srgbClr val="CC0000"/>
                </a:solidFill>
                <a:latin typeface="Times" pitchFamily="18" charset="0"/>
              </a:rPr>
              <a:t> </a:t>
            </a:r>
            <a:r>
              <a:rPr lang="en-US" sz="3200" u="sng" dirty="0" err="1">
                <a:solidFill>
                  <a:srgbClr val="CC0000"/>
                </a:solidFill>
                <a:latin typeface="Times" pitchFamily="18" charset="0"/>
              </a:rPr>
              <a:t>khu</a:t>
            </a:r>
            <a:r>
              <a:rPr lang="en-US" sz="3200" u="sng" dirty="0">
                <a:solidFill>
                  <a:srgbClr val="CC0000"/>
                </a:solidFill>
                <a:latin typeface="Times" pitchFamily="18" charset="0"/>
              </a:rPr>
              <a:t> </a:t>
            </a:r>
            <a:r>
              <a:rPr lang="en-US" sz="3200" u="sng" dirty="0" err="1">
                <a:solidFill>
                  <a:srgbClr val="CC0000"/>
                </a:solidFill>
                <a:latin typeface="Times" pitchFamily="18" charset="0"/>
              </a:rPr>
              <a:t>vực</a:t>
            </a:r>
            <a:r>
              <a:rPr lang="en-US" sz="3200" u="sng" dirty="0">
                <a:solidFill>
                  <a:srgbClr val="CC0000"/>
                </a:solidFill>
                <a:latin typeface="Times" pitchFamily="18" charset="0"/>
              </a:rPr>
              <a:t> </a:t>
            </a:r>
            <a:r>
              <a:rPr lang="en-US" sz="3200" u="sng" dirty="0" err="1">
                <a:solidFill>
                  <a:srgbClr val="CC0000"/>
                </a:solidFill>
                <a:latin typeface="Times" pitchFamily="18" charset="0"/>
              </a:rPr>
              <a:t>địa</a:t>
            </a:r>
            <a:r>
              <a:rPr lang="en-US" sz="3200" u="sng" dirty="0">
                <a:solidFill>
                  <a:srgbClr val="CC0000"/>
                </a:solidFill>
                <a:latin typeface="Times" pitchFamily="18" charset="0"/>
              </a:rPr>
              <a:t> </a:t>
            </a:r>
            <a:r>
              <a:rPr lang="en-US" sz="3200" u="sng" dirty="0" err="1">
                <a:solidFill>
                  <a:srgbClr val="CC0000"/>
                </a:solidFill>
                <a:latin typeface="Times" pitchFamily="18" charset="0"/>
              </a:rPr>
              <a:t>hình</a:t>
            </a:r>
            <a:r>
              <a:rPr lang="en-US" sz="3200" u="sng" dirty="0">
                <a:solidFill>
                  <a:srgbClr val="CC0000"/>
                </a:solidFill>
                <a:latin typeface="Times" pitchFamily="18" charset="0"/>
              </a:rPr>
              <a:t> </a:t>
            </a:r>
            <a:r>
              <a:rPr lang="en-US" sz="3200" u="sng" dirty="0" smtClean="0">
                <a:solidFill>
                  <a:srgbClr val="CC0000"/>
                </a:solidFill>
                <a:latin typeface="Times" pitchFamily="18" charset="0"/>
              </a:rPr>
              <a:t>: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3200" u="sng" dirty="0" smtClean="0">
                <a:solidFill>
                  <a:srgbClr val="CC0000"/>
                </a:solidFill>
                <a:latin typeface="Times" pitchFamily="18" charset="0"/>
              </a:rPr>
              <a:t> </a:t>
            </a:r>
            <a:endParaRPr lang="en-US" sz="3200" u="sng" dirty="0">
              <a:solidFill>
                <a:srgbClr val="CC0000"/>
              </a:solidFill>
              <a:latin typeface="Times" pitchFamily="18" charset="0"/>
            </a:endParaRPr>
          </a:p>
        </p:txBody>
      </p:sp>
      <p:sp>
        <p:nvSpPr>
          <p:cNvPr id="56329" name="Freeform 9"/>
          <p:cNvSpPr>
            <a:spLocks/>
          </p:cNvSpPr>
          <p:nvPr/>
        </p:nvSpPr>
        <p:spPr bwMode="auto">
          <a:xfrm>
            <a:off x="2273300" y="728663"/>
            <a:ext cx="1895475" cy="3536950"/>
          </a:xfrm>
          <a:custGeom>
            <a:avLst/>
            <a:gdLst>
              <a:gd name="T0" fmla="*/ 2147483647 w 1194"/>
              <a:gd name="T1" fmla="*/ 2147483647 h 2228"/>
              <a:gd name="T2" fmla="*/ 2147483647 w 1194"/>
              <a:gd name="T3" fmla="*/ 2147483647 h 2228"/>
              <a:gd name="T4" fmla="*/ 2147483647 w 1194"/>
              <a:gd name="T5" fmla="*/ 2147483647 h 2228"/>
              <a:gd name="T6" fmla="*/ 2147483647 w 1194"/>
              <a:gd name="T7" fmla="*/ 2147483647 h 2228"/>
              <a:gd name="T8" fmla="*/ 2147483647 w 1194"/>
              <a:gd name="T9" fmla="*/ 2147483647 h 2228"/>
              <a:gd name="T10" fmla="*/ 2147483647 w 1194"/>
              <a:gd name="T11" fmla="*/ 2147483647 h 2228"/>
              <a:gd name="T12" fmla="*/ 2147483647 w 1194"/>
              <a:gd name="T13" fmla="*/ 2147483647 h 2228"/>
              <a:gd name="T14" fmla="*/ 2147483647 w 1194"/>
              <a:gd name="T15" fmla="*/ 2147483647 h 2228"/>
              <a:gd name="T16" fmla="*/ 2147483647 w 1194"/>
              <a:gd name="T17" fmla="*/ 2147483647 h 2228"/>
              <a:gd name="T18" fmla="*/ 2147483647 w 1194"/>
              <a:gd name="T19" fmla="*/ 2147483647 h 2228"/>
              <a:gd name="T20" fmla="*/ 2147483647 w 1194"/>
              <a:gd name="T21" fmla="*/ 2147483647 h 2228"/>
              <a:gd name="T22" fmla="*/ 2147483647 w 1194"/>
              <a:gd name="T23" fmla="*/ 2147483647 h 2228"/>
              <a:gd name="T24" fmla="*/ 2147483647 w 1194"/>
              <a:gd name="T25" fmla="*/ 2147483647 h 2228"/>
              <a:gd name="T26" fmla="*/ 2147483647 w 1194"/>
              <a:gd name="T27" fmla="*/ 2147483647 h 2228"/>
              <a:gd name="T28" fmla="*/ 2147483647 w 1194"/>
              <a:gd name="T29" fmla="*/ 2147483647 h 2228"/>
              <a:gd name="T30" fmla="*/ 2147483647 w 1194"/>
              <a:gd name="T31" fmla="*/ 2147483647 h 2228"/>
              <a:gd name="T32" fmla="*/ 2147483647 w 1194"/>
              <a:gd name="T33" fmla="*/ 2147483647 h 2228"/>
              <a:gd name="T34" fmla="*/ 2147483647 w 1194"/>
              <a:gd name="T35" fmla="*/ 2147483647 h 2228"/>
              <a:gd name="T36" fmla="*/ 2147483647 w 1194"/>
              <a:gd name="T37" fmla="*/ 2147483647 h 2228"/>
              <a:gd name="T38" fmla="*/ 2147483647 w 1194"/>
              <a:gd name="T39" fmla="*/ 2147483647 h 2228"/>
              <a:gd name="T40" fmla="*/ 2147483647 w 1194"/>
              <a:gd name="T41" fmla="*/ 2147483647 h 2228"/>
              <a:gd name="T42" fmla="*/ 2147483647 w 1194"/>
              <a:gd name="T43" fmla="*/ 2147483647 h 2228"/>
              <a:gd name="T44" fmla="*/ 2147483647 w 1194"/>
              <a:gd name="T45" fmla="*/ 2147483647 h 2228"/>
              <a:gd name="T46" fmla="*/ 2147483647 w 1194"/>
              <a:gd name="T47" fmla="*/ 2147483647 h 2228"/>
              <a:gd name="T48" fmla="*/ 2147483647 w 1194"/>
              <a:gd name="T49" fmla="*/ 2147483647 h 2228"/>
              <a:gd name="T50" fmla="*/ 2147483647 w 1194"/>
              <a:gd name="T51" fmla="*/ 2147483647 h 2228"/>
              <a:gd name="T52" fmla="*/ 2147483647 w 1194"/>
              <a:gd name="T53" fmla="*/ 2147483647 h 2228"/>
              <a:gd name="T54" fmla="*/ 2147483647 w 1194"/>
              <a:gd name="T55" fmla="*/ 2147483647 h 2228"/>
              <a:gd name="T56" fmla="*/ 2147483647 w 1194"/>
              <a:gd name="T57" fmla="*/ 2147483647 h 2228"/>
              <a:gd name="T58" fmla="*/ 2147483647 w 1194"/>
              <a:gd name="T59" fmla="*/ 2147483647 h 2228"/>
              <a:gd name="T60" fmla="*/ 2147483647 w 1194"/>
              <a:gd name="T61" fmla="*/ 2147483647 h 2228"/>
              <a:gd name="T62" fmla="*/ 2147483647 w 1194"/>
              <a:gd name="T63" fmla="*/ 2147483647 h 22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194"/>
              <a:gd name="T97" fmla="*/ 0 h 2228"/>
              <a:gd name="T98" fmla="*/ 1194 w 1194"/>
              <a:gd name="T99" fmla="*/ 2228 h 222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194" h="2228">
                <a:moveTo>
                  <a:pt x="677" y="41"/>
                </a:moveTo>
                <a:cubicBezTo>
                  <a:pt x="687" y="86"/>
                  <a:pt x="687" y="102"/>
                  <a:pt x="720" y="134"/>
                </a:cubicBezTo>
                <a:cubicBezTo>
                  <a:pt x="726" y="232"/>
                  <a:pt x="702" y="266"/>
                  <a:pt x="770" y="312"/>
                </a:cubicBezTo>
                <a:cubicBezTo>
                  <a:pt x="840" y="415"/>
                  <a:pt x="735" y="578"/>
                  <a:pt x="880" y="625"/>
                </a:cubicBezTo>
                <a:cubicBezTo>
                  <a:pt x="874" y="718"/>
                  <a:pt x="887" y="746"/>
                  <a:pt x="830" y="803"/>
                </a:cubicBezTo>
                <a:cubicBezTo>
                  <a:pt x="805" y="876"/>
                  <a:pt x="891" y="912"/>
                  <a:pt x="948" y="930"/>
                </a:cubicBezTo>
                <a:cubicBezTo>
                  <a:pt x="974" y="969"/>
                  <a:pt x="965" y="969"/>
                  <a:pt x="940" y="1006"/>
                </a:cubicBezTo>
                <a:cubicBezTo>
                  <a:pt x="951" y="1023"/>
                  <a:pt x="963" y="1040"/>
                  <a:pt x="974" y="1057"/>
                </a:cubicBezTo>
                <a:cubicBezTo>
                  <a:pt x="980" y="1066"/>
                  <a:pt x="991" y="1083"/>
                  <a:pt x="991" y="1083"/>
                </a:cubicBezTo>
                <a:cubicBezTo>
                  <a:pt x="979" y="1117"/>
                  <a:pt x="961" y="1131"/>
                  <a:pt x="931" y="1150"/>
                </a:cubicBezTo>
                <a:cubicBezTo>
                  <a:pt x="934" y="1173"/>
                  <a:pt x="932" y="1196"/>
                  <a:pt x="940" y="1218"/>
                </a:cubicBezTo>
                <a:cubicBezTo>
                  <a:pt x="944" y="1229"/>
                  <a:pt x="962" y="1232"/>
                  <a:pt x="965" y="1244"/>
                </a:cubicBezTo>
                <a:cubicBezTo>
                  <a:pt x="968" y="1255"/>
                  <a:pt x="959" y="1266"/>
                  <a:pt x="957" y="1277"/>
                </a:cubicBezTo>
                <a:cubicBezTo>
                  <a:pt x="954" y="1294"/>
                  <a:pt x="951" y="1311"/>
                  <a:pt x="948" y="1328"/>
                </a:cubicBezTo>
                <a:cubicBezTo>
                  <a:pt x="941" y="1442"/>
                  <a:pt x="970" y="1452"/>
                  <a:pt x="889" y="1481"/>
                </a:cubicBezTo>
                <a:cubicBezTo>
                  <a:pt x="868" y="1512"/>
                  <a:pt x="858" y="1546"/>
                  <a:pt x="847" y="1582"/>
                </a:cubicBezTo>
                <a:cubicBezTo>
                  <a:pt x="836" y="1664"/>
                  <a:pt x="826" y="1674"/>
                  <a:pt x="779" y="1735"/>
                </a:cubicBezTo>
                <a:cubicBezTo>
                  <a:pt x="767" y="1751"/>
                  <a:pt x="756" y="1769"/>
                  <a:pt x="745" y="1786"/>
                </a:cubicBezTo>
                <a:cubicBezTo>
                  <a:pt x="739" y="1794"/>
                  <a:pt x="728" y="1811"/>
                  <a:pt x="728" y="1811"/>
                </a:cubicBezTo>
                <a:cubicBezTo>
                  <a:pt x="739" y="1933"/>
                  <a:pt x="772" y="2025"/>
                  <a:pt x="897" y="2065"/>
                </a:cubicBezTo>
                <a:cubicBezTo>
                  <a:pt x="906" y="2062"/>
                  <a:pt x="914" y="2054"/>
                  <a:pt x="923" y="2057"/>
                </a:cubicBezTo>
                <a:cubicBezTo>
                  <a:pt x="942" y="2064"/>
                  <a:pt x="974" y="2091"/>
                  <a:pt x="974" y="2091"/>
                </a:cubicBezTo>
                <a:cubicBezTo>
                  <a:pt x="991" y="2088"/>
                  <a:pt x="1010" y="2092"/>
                  <a:pt x="1024" y="2082"/>
                </a:cubicBezTo>
                <a:cubicBezTo>
                  <a:pt x="1033" y="2075"/>
                  <a:pt x="1024" y="2055"/>
                  <a:pt x="1033" y="2048"/>
                </a:cubicBezTo>
                <a:cubicBezTo>
                  <a:pt x="1044" y="2039"/>
                  <a:pt x="1061" y="2043"/>
                  <a:pt x="1075" y="2040"/>
                </a:cubicBezTo>
                <a:cubicBezTo>
                  <a:pt x="1109" y="1988"/>
                  <a:pt x="1171" y="1985"/>
                  <a:pt x="1194" y="2048"/>
                </a:cubicBezTo>
                <a:cubicBezTo>
                  <a:pt x="1139" y="2103"/>
                  <a:pt x="1137" y="2092"/>
                  <a:pt x="1041" y="2099"/>
                </a:cubicBezTo>
                <a:cubicBezTo>
                  <a:pt x="1032" y="2144"/>
                  <a:pt x="1028" y="2159"/>
                  <a:pt x="991" y="2184"/>
                </a:cubicBezTo>
                <a:cubicBezTo>
                  <a:pt x="975" y="2228"/>
                  <a:pt x="965" y="2220"/>
                  <a:pt x="923" y="2209"/>
                </a:cubicBezTo>
                <a:cubicBezTo>
                  <a:pt x="850" y="2160"/>
                  <a:pt x="893" y="2180"/>
                  <a:pt x="796" y="2158"/>
                </a:cubicBezTo>
                <a:cubicBezTo>
                  <a:pt x="785" y="2155"/>
                  <a:pt x="773" y="2154"/>
                  <a:pt x="762" y="2150"/>
                </a:cubicBezTo>
                <a:cubicBezTo>
                  <a:pt x="745" y="2144"/>
                  <a:pt x="711" y="2133"/>
                  <a:pt x="711" y="2133"/>
                </a:cubicBezTo>
                <a:cubicBezTo>
                  <a:pt x="683" y="2113"/>
                  <a:pt x="657" y="2090"/>
                  <a:pt x="626" y="2074"/>
                </a:cubicBezTo>
                <a:cubicBezTo>
                  <a:pt x="589" y="2055"/>
                  <a:pt x="576" y="2073"/>
                  <a:pt x="533" y="2031"/>
                </a:cubicBezTo>
                <a:cubicBezTo>
                  <a:pt x="516" y="2014"/>
                  <a:pt x="482" y="1981"/>
                  <a:pt x="482" y="1981"/>
                </a:cubicBezTo>
                <a:cubicBezTo>
                  <a:pt x="474" y="1853"/>
                  <a:pt x="492" y="1833"/>
                  <a:pt x="398" y="1769"/>
                </a:cubicBezTo>
                <a:cubicBezTo>
                  <a:pt x="387" y="1728"/>
                  <a:pt x="379" y="1682"/>
                  <a:pt x="364" y="1642"/>
                </a:cubicBezTo>
                <a:cubicBezTo>
                  <a:pt x="360" y="1630"/>
                  <a:pt x="352" y="1620"/>
                  <a:pt x="347" y="1608"/>
                </a:cubicBezTo>
                <a:cubicBezTo>
                  <a:pt x="340" y="1591"/>
                  <a:pt x="330" y="1557"/>
                  <a:pt x="330" y="1557"/>
                </a:cubicBezTo>
                <a:cubicBezTo>
                  <a:pt x="337" y="1606"/>
                  <a:pt x="337" y="1651"/>
                  <a:pt x="364" y="1693"/>
                </a:cubicBezTo>
                <a:cubicBezTo>
                  <a:pt x="383" y="1752"/>
                  <a:pt x="424" y="1888"/>
                  <a:pt x="338" y="1862"/>
                </a:cubicBezTo>
                <a:cubicBezTo>
                  <a:pt x="320" y="1806"/>
                  <a:pt x="343" y="1870"/>
                  <a:pt x="313" y="1811"/>
                </a:cubicBezTo>
                <a:cubicBezTo>
                  <a:pt x="292" y="1769"/>
                  <a:pt x="292" y="1718"/>
                  <a:pt x="271" y="1676"/>
                </a:cubicBezTo>
                <a:cubicBezTo>
                  <a:pt x="234" y="1601"/>
                  <a:pt x="270" y="1696"/>
                  <a:pt x="245" y="1625"/>
                </a:cubicBezTo>
                <a:cubicBezTo>
                  <a:pt x="242" y="1588"/>
                  <a:pt x="242" y="1551"/>
                  <a:pt x="237" y="1515"/>
                </a:cubicBezTo>
                <a:cubicBezTo>
                  <a:pt x="232" y="1474"/>
                  <a:pt x="191" y="1445"/>
                  <a:pt x="169" y="1413"/>
                </a:cubicBezTo>
                <a:cubicBezTo>
                  <a:pt x="173" y="1260"/>
                  <a:pt x="118" y="1125"/>
                  <a:pt x="254" y="1057"/>
                </a:cubicBezTo>
                <a:cubicBezTo>
                  <a:pt x="274" y="1028"/>
                  <a:pt x="292" y="1009"/>
                  <a:pt x="321" y="989"/>
                </a:cubicBezTo>
                <a:cubicBezTo>
                  <a:pt x="343" y="929"/>
                  <a:pt x="337" y="925"/>
                  <a:pt x="330" y="845"/>
                </a:cubicBezTo>
                <a:cubicBezTo>
                  <a:pt x="352" y="776"/>
                  <a:pt x="344" y="706"/>
                  <a:pt x="355" y="634"/>
                </a:cubicBezTo>
                <a:cubicBezTo>
                  <a:pt x="362" y="585"/>
                  <a:pt x="388" y="530"/>
                  <a:pt x="398" y="481"/>
                </a:cubicBezTo>
                <a:cubicBezTo>
                  <a:pt x="395" y="444"/>
                  <a:pt x="398" y="407"/>
                  <a:pt x="389" y="371"/>
                </a:cubicBezTo>
                <a:cubicBezTo>
                  <a:pt x="377" y="324"/>
                  <a:pt x="253" y="323"/>
                  <a:pt x="228" y="320"/>
                </a:cubicBezTo>
                <a:cubicBezTo>
                  <a:pt x="197" y="310"/>
                  <a:pt x="166" y="305"/>
                  <a:pt x="135" y="295"/>
                </a:cubicBezTo>
                <a:cubicBezTo>
                  <a:pt x="106" y="285"/>
                  <a:pt x="80" y="270"/>
                  <a:pt x="50" y="261"/>
                </a:cubicBezTo>
                <a:cubicBezTo>
                  <a:pt x="44" y="269"/>
                  <a:pt x="43" y="284"/>
                  <a:pt x="33" y="286"/>
                </a:cubicBezTo>
                <a:cubicBezTo>
                  <a:pt x="9" y="291"/>
                  <a:pt x="4" y="256"/>
                  <a:pt x="0" y="244"/>
                </a:cubicBezTo>
                <a:cubicBezTo>
                  <a:pt x="59" y="204"/>
                  <a:pt x="129" y="233"/>
                  <a:pt x="194" y="210"/>
                </a:cubicBezTo>
                <a:cubicBezTo>
                  <a:pt x="228" y="160"/>
                  <a:pt x="222" y="136"/>
                  <a:pt x="228" y="66"/>
                </a:cubicBezTo>
                <a:cubicBezTo>
                  <a:pt x="309" y="93"/>
                  <a:pt x="261" y="85"/>
                  <a:pt x="372" y="75"/>
                </a:cubicBezTo>
                <a:cubicBezTo>
                  <a:pt x="434" y="35"/>
                  <a:pt x="481" y="38"/>
                  <a:pt x="559" y="32"/>
                </a:cubicBezTo>
                <a:cubicBezTo>
                  <a:pt x="605" y="0"/>
                  <a:pt x="614" y="8"/>
                  <a:pt x="677" y="15"/>
                </a:cubicBezTo>
                <a:cubicBezTo>
                  <a:pt x="686" y="18"/>
                  <a:pt x="700" y="15"/>
                  <a:pt x="703" y="24"/>
                </a:cubicBezTo>
                <a:cubicBezTo>
                  <a:pt x="708" y="38"/>
                  <a:pt x="697" y="52"/>
                  <a:pt x="694" y="66"/>
                </a:cubicBezTo>
                <a:cubicBezTo>
                  <a:pt x="692" y="75"/>
                  <a:pt x="686" y="92"/>
                  <a:pt x="686" y="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71934" y="0"/>
            <a:ext cx="5429288" cy="64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D16AA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a.Hệ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6AA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D16AA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thống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6AA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D16AA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cooc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6AA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-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D16AA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đi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6AA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-e ở 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D16AA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phía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6AA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D16AA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Tây</a:t>
            </a:r>
            <a:endParaRPr kumimoji="0" lang="en-GB" sz="3600" b="0" i="0" u="none" strike="noStrike" kern="1200" cap="none" spc="0" normalizeH="0" baseline="0" noProof="0" dirty="0" smtClean="0">
              <a:ln>
                <a:noFill/>
              </a:ln>
              <a:solidFill>
                <a:srgbClr val="1D16AA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 smtClean="0">
              <a:ln>
                <a:noFill/>
              </a:ln>
              <a:solidFill>
                <a:srgbClr val="1D16AA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142908" y="714356"/>
            <a:ext cx="192879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3200" dirty="0" err="1" smtClean="0">
                <a:solidFill>
                  <a:srgbClr val="FF0000"/>
                </a:solidFill>
                <a:latin typeface="Times" pitchFamily="18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" pitchFamily="18" charset="0"/>
              </a:rPr>
              <a:t>đặc</a:t>
            </a:r>
            <a:r>
              <a:rPr lang="en-US" sz="32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" pitchFamily="18" charset="0"/>
              </a:rPr>
              <a:t>hệ</a:t>
            </a:r>
            <a:r>
              <a:rPr lang="en-US" sz="32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" pitchFamily="18" charset="0"/>
              </a:rPr>
              <a:t>thống</a:t>
            </a:r>
            <a:r>
              <a:rPr lang="en-US" sz="32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" pitchFamily="18" charset="0"/>
              </a:rPr>
              <a:t>núi</a:t>
            </a:r>
            <a:r>
              <a:rPr lang="en-US" sz="32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" pitchFamily="18" charset="0"/>
              </a:rPr>
              <a:t>cooc</a:t>
            </a:r>
            <a:r>
              <a:rPr lang="en-US" sz="3200" dirty="0" smtClean="0">
                <a:solidFill>
                  <a:srgbClr val="FF0000"/>
                </a:solidFill>
                <a:latin typeface="Times" pitchFamily="18" charset="0"/>
              </a:rPr>
              <a:t>-</a:t>
            </a:r>
            <a:r>
              <a:rPr lang="en-US" sz="3200" dirty="0" err="1" smtClean="0">
                <a:solidFill>
                  <a:srgbClr val="FF0000"/>
                </a:solidFill>
                <a:latin typeface="Times" pitchFamily="18" charset="0"/>
              </a:rPr>
              <a:t>đi</a:t>
            </a:r>
            <a:r>
              <a:rPr lang="en-US" sz="3200" dirty="0" smtClean="0">
                <a:solidFill>
                  <a:srgbClr val="FF0000"/>
                </a:solidFill>
                <a:latin typeface="Times" pitchFamily="18" charset="0"/>
              </a:rPr>
              <a:t>-e </a:t>
            </a:r>
            <a:endParaRPr lang="en-US" sz="3200" dirty="0">
              <a:solidFill>
                <a:srgbClr val="FF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Vung nui Cooc-di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447800" y="6469063"/>
            <a:ext cx="579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Vùng núi Cooc-đi-e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" pitchFamily="18" charset="0"/>
              </a:rPr>
              <a:t>1</a:t>
            </a:r>
            <a:r>
              <a:rPr lang="en-US" b="1" u="sng" dirty="0" smtClean="0">
                <a:solidFill>
                  <a:srgbClr val="FF0000"/>
                </a:solidFill>
                <a:latin typeface="Times" pitchFamily="18" charset="0"/>
              </a:rPr>
              <a:t>. </a:t>
            </a:r>
            <a:r>
              <a:rPr lang="en-US" b="1" u="sng" dirty="0" err="1" smtClean="0">
                <a:solidFill>
                  <a:srgbClr val="FF0000"/>
                </a:solidFill>
                <a:latin typeface="Times" pitchFamily="18" charset="0"/>
              </a:rPr>
              <a:t>Các</a:t>
            </a:r>
            <a:r>
              <a:rPr lang="en-US" b="1" u="sng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" pitchFamily="18" charset="0"/>
              </a:rPr>
              <a:t>khu</a:t>
            </a:r>
            <a:r>
              <a:rPr lang="en-US" b="1" u="sng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" pitchFamily="18" charset="0"/>
              </a:rPr>
              <a:t>vực</a:t>
            </a:r>
            <a:r>
              <a:rPr lang="en-US" b="1" u="sng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" pitchFamily="18" charset="0"/>
              </a:rPr>
              <a:t>địa</a:t>
            </a:r>
            <a:r>
              <a:rPr lang="en-US" b="1" u="sng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" pitchFamily="18" charset="0"/>
              </a:rPr>
              <a:t>hình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00200"/>
            <a:ext cx="8286808" cy="1042982"/>
          </a:xfrm>
        </p:spPr>
        <p:txBody>
          <a:bodyPr>
            <a:normAutofit/>
          </a:bodyPr>
          <a:lstStyle/>
          <a:p>
            <a:pPr marL="742950" indent="-742950">
              <a:buAutoNum type="alphaLcPeriod"/>
            </a:pPr>
            <a:r>
              <a:rPr lang="en-GB" sz="3600" b="1" dirty="0" err="1" smtClean="0">
                <a:solidFill>
                  <a:srgbClr val="FF0000"/>
                </a:solidFill>
                <a:latin typeface="Times" pitchFamily="18" charset="0"/>
              </a:rPr>
              <a:t>Hệ</a:t>
            </a:r>
            <a:r>
              <a:rPr lang="en-GB" sz="3600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" pitchFamily="18" charset="0"/>
              </a:rPr>
              <a:t>thống</a:t>
            </a:r>
            <a:r>
              <a:rPr lang="en-GB" sz="3600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" pitchFamily="18" charset="0"/>
              </a:rPr>
              <a:t>cooc</a:t>
            </a:r>
            <a:r>
              <a:rPr lang="en-GB" sz="3600" b="1" dirty="0" smtClean="0">
                <a:solidFill>
                  <a:srgbClr val="FF0000"/>
                </a:solidFill>
                <a:latin typeface="Times" pitchFamily="18" charset="0"/>
              </a:rPr>
              <a:t>-</a:t>
            </a:r>
            <a:r>
              <a:rPr lang="en-GB" sz="3600" b="1" dirty="0" err="1" smtClean="0">
                <a:solidFill>
                  <a:srgbClr val="FF0000"/>
                </a:solidFill>
                <a:latin typeface="Times" pitchFamily="18" charset="0"/>
              </a:rPr>
              <a:t>đi</a:t>
            </a:r>
            <a:r>
              <a:rPr lang="en-GB" sz="3600" b="1" dirty="0" smtClean="0">
                <a:solidFill>
                  <a:srgbClr val="FF0000"/>
                </a:solidFill>
                <a:latin typeface="Times" pitchFamily="18" charset="0"/>
              </a:rPr>
              <a:t>-e ở </a:t>
            </a:r>
            <a:r>
              <a:rPr lang="en-GB" sz="3600" b="1" dirty="0" err="1" smtClean="0">
                <a:solidFill>
                  <a:srgbClr val="FF0000"/>
                </a:solidFill>
                <a:latin typeface="Times" pitchFamily="18" charset="0"/>
              </a:rPr>
              <a:t>phía</a:t>
            </a:r>
            <a:r>
              <a:rPr lang="en-GB" sz="3600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" pitchFamily="18" charset="0"/>
              </a:rPr>
              <a:t>Tây</a:t>
            </a:r>
            <a:endParaRPr lang="en-GB" sz="3600" b="1" dirty="0" smtClean="0">
              <a:solidFill>
                <a:srgbClr val="FF0000"/>
              </a:solidFill>
              <a:latin typeface="Times" pitchFamily="18" charset="0"/>
            </a:endParaRPr>
          </a:p>
          <a:p>
            <a:pPr marL="742950" indent="-742950">
              <a:buNone/>
            </a:pPr>
            <a:endParaRPr lang="en-GB" sz="3600" dirty="0">
              <a:solidFill>
                <a:srgbClr val="1D16AA"/>
              </a:solidFill>
              <a:latin typeface="Times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2786058"/>
            <a:ext cx="83582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- </a:t>
            </a: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Hệ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thống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GB" sz="3600" b="1" dirty="0" err="1" smtClean="0">
                <a:solidFill>
                  <a:srgbClr val="1D16AA"/>
                </a:solidFill>
                <a:latin typeface="Times" pitchFamily="18" charset="0"/>
              </a:rPr>
              <a:t>cooc</a:t>
            </a:r>
            <a:r>
              <a:rPr lang="en-GB" sz="3600" b="1" dirty="0" smtClean="0">
                <a:solidFill>
                  <a:srgbClr val="1D16AA"/>
                </a:solidFill>
                <a:latin typeface="Times" pitchFamily="18" charset="0"/>
              </a:rPr>
              <a:t>-</a:t>
            </a:r>
            <a:r>
              <a:rPr lang="en-GB" sz="3600" b="1" dirty="0" err="1" smtClean="0">
                <a:solidFill>
                  <a:srgbClr val="1D16AA"/>
                </a:solidFill>
                <a:latin typeface="Times" pitchFamily="18" charset="0"/>
              </a:rPr>
              <a:t>đi</a:t>
            </a:r>
            <a:r>
              <a:rPr lang="en-GB" sz="3600" b="1" dirty="0" smtClean="0">
                <a:solidFill>
                  <a:srgbClr val="1D16AA"/>
                </a:solidFill>
                <a:latin typeface="Times" pitchFamily="18" charset="0"/>
              </a:rPr>
              <a:t>-e</a:t>
            </a:r>
            <a:r>
              <a:rPr lang="en-GB" sz="3600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cao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và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đồ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sộ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, </a:t>
            </a: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kéo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dài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 9000 km, </a:t>
            </a: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cao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trung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bình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 3000 – 4000 m </a:t>
            </a: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hướng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Bắc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 – Nam.</a:t>
            </a:r>
            <a:endParaRPr lang="en-GB" sz="3600" b="1" dirty="0" smtClean="0">
              <a:solidFill>
                <a:srgbClr val="1D16AA"/>
              </a:solidFill>
              <a:latin typeface="Times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Andes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9413"/>
            <a:ext cx="4267200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An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9113" y="381000"/>
            <a:ext cx="481488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304800"/>
            <a:ext cx="9144000" cy="6858000"/>
            <a:chOff x="1680" y="912"/>
            <a:chExt cx="1920" cy="1712"/>
          </a:xfrm>
        </p:grpSpPr>
        <p:graphicFrame>
          <p:nvGraphicFramePr>
            <p:cNvPr id="1026" name="Object 5"/>
            <p:cNvGraphicFramePr>
              <a:graphicFrameLocks noChangeAspect="1"/>
            </p:cNvGraphicFramePr>
            <p:nvPr/>
          </p:nvGraphicFramePr>
          <p:xfrm>
            <a:off x="1680" y="912"/>
            <a:ext cx="1920" cy="1712"/>
          </p:xfrm>
          <a:graphic>
            <a:graphicData uri="http://schemas.openxmlformats.org/presentationml/2006/ole">
              <p:oleObj spid="_x0000_s1026" name="Bitmap Image" r:id="rId3" imgW="4219048" imgH="3971429" progId="PBrush">
                <p:embed/>
              </p:oleObj>
            </a:graphicData>
          </a:graphic>
        </p:graphicFrame>
        <p:sp>
          <p:nvSpPr>
            <p:cNvPr id="1029" name="Text Box 6"/>
            <p:cNvSpPr txBox="1">
              <a:spLocks noChangeArrowheads="1"/>
            </p:cNvSpPr>
            <p:nvPr/>
          </p:nvSpPr>
          <p:spPr bwMode="auto">
            <a:xfrm>
              <a:off x="1976" y="2436"/>
              <a:ext cx="144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FFFF00"/>
                  </a:solidFill>
                  <a:latin typeface=".VnAvant" pitchFamily="34" charset="0"/>
                </a:rPr>
                <a:t>                            C¶nh quan Cooc®ie. </a:t>
              </a:r>
            </a:p>
          </p:txBody>
        </p:sp>
      </p:grpSp>
      <p:sp>
        <p:nvSpPr>
          <p:cNvPr id="1028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53400" y="6172200"/>
            <a:ext cx="762000" cy="533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" pitchFamily="18" charset="0"/>
              </a:rPr>
              <a:t>1</a:t>
            </a:r>
            <a:r>
              <a:rPr lang="en-US" b="1" u="sng" dirty="0" smtClean="0">
                <a:solidFill>
                  <a:srgbClr val="FF0000"/>
                </a:solidFill>
                <a:latin typeface="Times" pitchFamily="18" charset="0"/>
              </a:rPr>
              <a:t>. </a:t>
            </a:r>
            <a:r>
              <a:rPr lang="en-US" b="1" u="sng" dirty="0" err="1" smtClean="0">
                <a:solidFill>
                  <a:srgbClr val="FF0000"/>
                </a:solidFill>
                <a:latin typeface="Times" pitchFamily="18" charset="0"/>
              </a:rPr>
              <a:t>Các</a:t>
            </a:r>
            <a:r>
              <a:rPr lang="en-US" b="1" u="sng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" pitchFamily="18" charset="0"/>
              </a:rPr>
              <a:t>khu</a:t>
            </a:r>
            <a:r>
              <a:rPr lang="en-US" b="1" u="sng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" pitchFamily="18" charset="0"/>
              </a:rPr>
              <a:t>vực</a:t>
            </a:r>
            <a:r>
              <a:rPr lang="en-US" b="1" u="sng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" pitchFamily="18" charset="0"/>
              </a:rPr>
              <a:t>địa</a:t>
            </a:r>
            <a:r>
              <a:rPr lang="en-US" b="1" u="sng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" pitchFamily="18" charset="0"/>
              </a:rPr>
              <a:t>hình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00200"/>
            <a:ext cx="8286808" cy="1042982"/>
          </a:xfrm>
        </p:spPr>
        <p:txBody>
          <a:bodyPr>
            <a:normAutofit/>
          </a:bodyPr>
          <a:lstStyle/>
          <a:p>
            <a:pPr marL="742950" indent="-742950">
              <a:buAutoNum type="alphaLcPeriod"/>
            </a:pPr>
            <a:r>
              <a:rPr lang="en-GB" sz="3600" b="1" dirty="0" err="1" smtClean="0">
                <a:solidFill>
                  <a:srgbClr val="1D16AA"/>
                </a:solidFill>
                <a:latin typeface="Times" pitchFamily="18" charset="0"/>
              </a:rPr>
              <a:t>Hệ</a:t>
            </a:r>
            <a:r>
              <a:rPr lang="en-GB" sz="3600" b="1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GB" sz="3600" b="1" dirty="0" err="1" smtClean="0">
                <a:solidFill>
                  <a:srgbClr val="1D16AA"/>
                </a:solidFill>
                <a:latin typeface="Times" pitchFamily="18" charset="0"/>
              </a:rPr>
              <a:t>thống</a:t>
            </a:r>
            <a:r>
              <a:rPr lang="en-GB" sz="3600" b="1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GB" sz="3600" b="1" dirty="0" err="1" smtClean="0">
                <a:solidFill>
                  <a:srgbClr val="1D16AA"/>
                </a:solidFill>
                <a:latin typeface="Times" pitchFamily="18" charset="0"/>
              </a:rPr>
              <a:t>cooc</a:t>
            </a:r>
            <a:r>
              <a:rPr lang="en-GB" sz="3600" b="1" dirty="0" smtClean="0">
                <a:solidFill>
                  <a:srgbClr val="1D16AA"/>
                </a:solidFill>
                <a:latin typeface="Times" pitchFamily="18" charset="0"/>
              </a:rPr>
              <a:t>-</a:t>
            </a:r>
            <a:r>
              <a:rPr lang="en-GB" sz="3600" b="1" dirty="0" err="1" smtClean="0">
                <a:solidFill>
                  <a:srgbClr val="1D16AA"/>
                </a:solidFill>
                <a:latin typeface="Times" pitchFamily="18" charset="0"/>
              </a:rPr>
              <a:t>đi</a:t>
            </a:r>
            <a:r>
              <a:rPr lang="en-GB" sz="3600" b="1" dirty="0" smtClean="0">
                <a:solidFill>
                  <a:srgbClr val="1D16AA"/>
                </a:solidFill>
                <a:latin typeface="Times" pitchFamily="18" charset="0"/>
              </a:rPr>
              <a:t>-e ở </a:t>
            </a:r>
            <a:r>
              <a:rPr lang="en-GB" sz="3600" b="1" dirty="0" err="1" smtClean="0">
                <a:solidFill>
                  <a:srgbClr val="1D16AA"/>
                </a:solidFill>
                <a:latin typeface="Times" pitchFamily="18" charset="0"/>
              </a:rPr>
              <a:t>phía</a:t>
            </a:r>
            <a:r>
              <a:rPr lang="en-GB" sz="3600" b="1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GB" sz="3600" b="1" dirty="0" err="1" smtClean="0">
                <a:solidFill>
                  <a:srgbClr val="1D16AA"/>
                </a:solidFill>
                <a:latin typeface="Times" pitchFamily="18" charset="0"/>
              </a:rPr>
              <a:t>Tây</a:t>
            </a:r>
            <a:endParaRPr lang="en-GB" sz="3600" b="1" dirty="0" smtClean="0">
              <a:solidFill>
                <a:srgbClr val="1D16AA"/>
              </a:solidFill>
              <a:latin typeface="Times" pitchFamily="18" charset="0"/>
            </a:endParaRPr>
          </a:p>
          <a:p>
            <a:pPr marL="742950" indent="-742950">
              <a:buNone/>
            </a:pPr>
            <a:endParaRPr lang="en-GB" sz="3600" dirty="0">
              <a:solidFill>
                <a:srgbClr val="1D16AA"/>
              </a:solidFill>
              <a:latin typeface="Times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2285992"/>
            <a:ext cx="8358246" cy="3836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-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Gồm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nhiều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dãy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chạy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song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song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,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xen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kẽ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các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cao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nguyên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và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sơn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nguyên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.</a:t>
            </a:r>
            <a:endParaRPr lang="en-GB" sz="3600" b="1" dirty="0">
              <a:solidFill>
                <a:srgbClr val="1D16AA"/>
              </a:solidFill>
              <a:latin typeface="Times" pitchFamily="18" charset="0"/>
            </a:endParaRPr>
          </a:p>
          <a:p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-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Miền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núi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Cooc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- </a:t>
            </a: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đi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-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e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có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nhiều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khoáng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sản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như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Đồng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,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Vàng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,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quặng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đa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kim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, 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uranium</a:t>
            </a:r>
            <a:endParaRPr lang="en-GB" sz="3600" b="1" dirty="0">
              <a:solidFill>
                <a:srgbClr val="1D16AA"/>
              </a:solidFill>
              <a:latin typeface="Times" pitchFamily="18" charset="0"/>
            </a:endParaRPr>
          </a:p>
          <a:p>
            <a:r>
              <a:rPr lang="en-US" sz="3600" b="1" dirty="0"/>
              <a:t> </a:t>
            </a:r>
            <a:endParaRPr lang="en-GB" sz="3600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FF0000"/>
                </a:solidFill>
                <a:latin typeface="Times" pitchFamily="18" charset="0"/>
              </a:rPr>
              <a:t>b. </a:t>
            </a:r>
            <a:r>
              <a:rPr lang="en-GB" dirty="0" err="1" smtClean="0">
                <a:solidFill>
                  <a:srgbClr val="FF0000"/>
                </a:solidFill>
                <a:latin typeface="Times" pitchFamily="18" charset="0"/>
              </a:rPr>
              <a:t>Miền</a:t>
            </a:r>
            <a:r>
              <a:rPr lang="en-GB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Times" pitchFamily="18" charset="0"/>
              </a:rPr>
              <a:t>đồng</a:t>
            </a:r>
            <a:r>
              <a:rPr lang="en-GB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Times" pitchFamily="18" charset="0"/>
              </a:rPr>
              <a:t>bằng</a:t>
            </a:r>
            <a:r>
              <a:rPr lang="en-GB" dirty="0" smtClean="0">
                <a:solidFill>
                  <a:srgbClr val="FF0000"/>
                </a:solidFill>
                <a:latin typeface="Times" pitchFamily="18" charset="0"/>
              </a:rPr>
              <a:t> ở </a:t>
            </a:r>
            <a:r>
              <a:rPr lang="en-GB" dirty="0" err="1" smtClean="0">
                <a:solidFill>
                  <a:srgbClr val="FF0000"/>
                </a:solidFill>
                <a:latin typeface="Times" pitchFamily="18" charset="0"/>
              </a:rPr>
              <a:t>giữa</a:t>
            </a:r>
            <a:endParaRPr lang="en-GB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42478" y="1447800"/>
            <a:ext cx="8144162" cy="5124472"/>
            <a:chOff x="1435" y="1312"/>
            <a:chExt cx="4146" cy="2112"/>
          </a:xfrm>
        </p:grpSpPr>
        <p:graphicFrame>
          <p:nvGraphicFramePr>
            <p:cNvPr id="5" name="Object 12"/>
            <p:cNvGraphicFramePr>
              <a:graphicFrameLocks noChangeAspect="1"/>
            </p:cNvGraphicFramePr>
            <p:nvPr/>
          </p:nvGraphicFramePr>
          <p:xfrm>
            <a:off x="1435" y="1312"/>
            <a:ext cx="4146" cy="2112"/>
          </p:xfrm>
          <a:graphic>
            <a:graphicData uri="http://schemas.openxmlformats.org/presentationml/2006/ole">
              <p:oleObj spid="_x0000_s2050" name="Bitmap Image" r:id="rId3" imgW="4458322" imgH="2980952" progId="PBrush">
                <p:embed/>
              </p:oleObj>
            </a:graphicData>
          </a:graphic>
        </p:graphicFrame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3518" y="3168"/>
              <a:ext cx="1954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 err="1">
                  <a:solidFill>
                    <a:srgbClr val="FFFF00"/>
                  </a:solidFill>
                  <a:latin typeface=".VnAvant" pitchFamily="34" charset="0"/>
                </a:rPr>
                <a:t>C¶nh</a:t>
              </a:r>
              <a:r>
                <a:rPr lang="en-US" sz="2000" b="1" dirty="0">
                  <a:solidFill>
                    <a:srgbClr val="FFFF00"/>
                  </a:solidFill>
                  <a:latin typeface=".VnAvant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.VnAvant" pitchFamily="34" charset="0"/>
                </a:rPr>
                <a:t>quan</a:t>
              </a:r>
              <a:r>
                <a:rPr lang="en-US" sz="2000" b="1" dirty="0">
                  <a:solidFill>
                    <a:srgbClr val="FFFF00"/>
                  </a:solidFill>
                  <a:latin typeface=".VnAvant" pitchFamily="34" charset="0"/>
                </a:rPr>
                <a:t> §B </a:t>
              </a:r>
              <a:r>
                <a:rPr lang="en-US" sz="2000" b="1" dirty="0" err="1">
                  <a:solidFill>
                    <a:srgbClr val="FFFF00"/>
                  </a:solidFill>
                  <a:latin typeface=".VnAvant" pitchFamily="34" charset="0"/>
                </a:rPr>
                <a:t>Trung</a:t>
              </a:r>
              <a:r>
                <a:rPr lang="en-US" sz="2000" b="1" dirty="0">
                  <a:solidFill>
                    <a:srgbClr val="FFFF00"/>
                  </a:solidFill>
                  <a:latin typeface=".VnAvant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.VnAvant" pitchFamily="34" charset="0"/>
                </a:rPr>
                <a:t>t©m</a:t>
              </a:r>
              <a:endParaRPr lang="en-US" sz="2000" b="1" dirty="0">
                <a:solidFill>
                  <a:srgbClr val="FFFF00"/>
                </a:solidFill>
                <a:latin typeface=".VnAvan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0000"/>
                </a:solidFill>
                <a:latin typeface="Times" pitchFamily="18" charset="0"/>
              </a:rPr>
              <a:t>b. </a:t>
            </a:r>
            <a:r>
              <a:rPr lang="en-GB" dirty="0" err="1" smtClean="0">
                <a:solidFill>
                  <a:srgbClr val="FF0000"/>
                </a:solidFill>
                <a:latin typeface="Times" pitchFamily="18" charset="0"/>
              </a:rPr>
              <a:t>Miền</a:t>
            </a:r>
            <a:r>
              <a:rPr lang="en-GB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Times" pitchFamily="18" charset="0"/>
              </a:rPr>
              <a:t>đồng</a:t>
            </a:r>
            <a:r>
              <a:rPr lang="en-GB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Times" pitchFamily="18" charset="0"/>
              </a:rPr>
              <a:t>bằng</a:t>
            </a:r>
            <a:r>
              <a:rPr lang="en-GB" dirty="0" smtClean="0">
                <a:solidFill>
                  <a:srgbClr val="FF0000"/>
                </a:solidFill>
                <a:latin typeface="Times" pitchFamily="18" charset="0"/>
              </a:rPr>
              <a:t> ở </a:t>
            </a:r>
            <a:r>
              <a:rPr lang="en-GB" dirty="0" err="1" smtClean="0">
                <a:solidFill>
                  <a:srgbClr val="FF0000"/>
                </a:solidFill>
                <a:latin typeface="Times" pitchFamily="18" charset="0"/>
              </a:rPr>
              <a:t>giữa</a:t>
            </a:r>
            <a:endParaRPr lang="en-GB" dirty="0"/>
          </a:p>
        </p:txBody>
      </p:sp>
      <p:pic>
        <p:nvPicPr>
          <p:cNvPr id="4" name="Picture 5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285860"/>
            <a:ext cx="5286380" cy="557214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714488"/>
            <a:ext cx="35718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Hãy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cho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biết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vị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trí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đặc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Đồng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bằng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trung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3600" dirty="0" smtClean="0">
                <a:solidFill>
                  <a:srgbClr val="FF0000"/>
                </a:solidFill>
                <a:latin typeface="Times" pitchFamily="18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UbiHqbAfRjc1y0B1gvhP0tluQaH84HRIFR-bLGgJHCNqAgobk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0694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42910" y="228600"/>
            <a:ext cx="5313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Times" pitchFamily="18" charset="0"/>
              </a:rPr>
              <a:t>b. </a:t>
            </a:r>
            <a:r>
              <a:rPr lang="en-GB" sz="3600" dirty="0" err="1" smtClean="0">
                <a:solidFill>
                  <a:srgbClr val="FF0000"/>
                </a:solidFill>
                <a:latin typeface="Times" pitchFamily="18" charset="0"/>
              </a:rPr>
              <a:t>Miền</a:t>
            </a:r>
            <a:r>
              <a:rPr lang="en-GB" sz="36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" pitchFamily="18" charset="0"/>
              </a:rPr>
              <a:t>đồng</a:t>
            </a:r>
            <a:r>
              <a:rPr lang="en-GB" sz="36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" pitchFamily="18" charset="0"/>
              </a:rPr>
              <a:t>bằng</a:t>
            </a:r>
            <a:r>
              <a:rPr lang="en-GB" sz="3600" dirty="0" smtClean="0">
                <a:solidFill>
                  <a:srgbClr val="FF0000"/>
                </a:solidFill>
                <a:latin typeface="Times" pitchFamily="18" charset="0"/>
              </a:rPr>
              <a:t> ở </a:t>
            </a:r>
            <a:r>
              <a:rPr lang="en-GB" sz="3600" dirty="0" err="1" smtClean="0">
                <a:solidFill>
                  <a:srgbClr val="FF0000"/>
                </a:solidFill>
                <a:latin typeface="Times" pitchFamily="18" charset="0"/>
              </a:rPr>
              <a:t>giữa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7892" name="Picture 4" descr="http://t0.gstatic.com/images?q=tbn:ANd9GcR8OmDt381NGy_xDCq20A34sFJKfWSgXz1EADpMbGG13JTqMe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66800"/>
            <a:ext cx="4572000" cy="5791200"/>
          </a:xfrm>
          <a:prstGeom prst="rect">
            <a:avLst/>
          </a:prstGeom>
          <a:noFill/>
        </p:spPr>
      </p:pic>
      <p:sp>
        <p:nvSpPr>
          <p:cNvPr id="37894" name="AutoShape 6" descr="data:image/jpeg;base64,/9j/4AAQSkZJRgABAQAAAQABAAD/2wCEAAkGBhQSEBQUExQUFRUWGBgYGRcYGBgVGhgaGBoVFxcWFxYXHCYeFxojGRUVHy8gIycpLCwsFx4xNTAqNSYrLCkBCQoKDgwOFw8PFykcHBwsKSkpKSkpKSkpKSkpKSkpKSkpKSkpKSkpKSkpKSkpKSkpKSwsLCkpKSkpKSwpKSwpKf/AABEIAMcA/gMBIgACEQEDEQH/xAAbAAABBQEBAAAAAAAAAAAAAAAEAAIDBQYBB//EAFAQAAEDAgQDBQMFCwkGBgMAAAEAAhEDIQQSMUEFUWEGEyJxgZGhsTLB0eHwBxQjM0JUdJOz0vEVFiVSU2JykrJDRIOEosIXNXOCo9MkY2T/xAAZAQADAQEBAAAAAAAAAAAAAAAAAQIDBAX/xAAiEQACAgICAgMBAQAAAAAAAAAAAQIRAyESMRNRIjJBYXH/2gAMAwEAAhEDEQA/APX8BgKbqTHOY0ktBJIkknUk80R/JdL+zZ/lCXC/xNP/AAt+CKQAL/JdL+zZ/lCX8l0v7Nn+UIpJAAn8l0v7Nn+ULjuG0h/s2ewIwqu4viQxkz4oMfUgDO8U49TpmoGUKbu7DZ8P5RN2zPJZyh22qPqODcNh8rQ53yHF2Uf+8AnQeqC7ScROUtaIEglx1JEj0F0N2dxVJlGtLmGq9rvC4EjI1rib6STFuoWbkVQVjfujVAfBhsMIABzNcfFvo/moh90upacPhYP9x/r/ALRZXFEAloMtmZi5iYN97o3gmGpVHEPcLA2IM/4mnQELJylfY6RfD7o9Um2HwsSfyH7c/wAIpsP90Ko6QMPhSejH6frFkaxAyhmw10kneBoFA6oWOc23Xfbb2o5v2FHovDe2he05qOGD5aGtFN87lxPiNrDktTw7EseBmZh5OgFoixknedl43w7vO8b3ZIM2MwPatrw/s9UqVQa7yHkk5mu0HIGOcnVaRk2Kj0OpRw7TDm0geoAQeP4hg6M5+6kRaBN1Tdqu4p02lzz34aIMnM7kTYzvMRovL8fWJqkky4m8mfenKdCSPQMb90CgCRSwrXRu7KAfIhO4X23pPnvMPTaQBAAgknz0C83L4ub6z86scLUbqSTpvbpPSyjyMbR6qzjGGLMwZSi0zFhEkke5BYvjLWNLxRoFoAJtfxiWiJtf4rz3FPBnu5aIiCdYkZj6+JF4PibaDJf+FLj4RbKyCDJ3L4AjlKrmFGu4dxx9VzR97UGyMxJaYAIMD5Wsg+1DntFVgk0MK35WUEOJIaYLiM3hHJZilx17i7KS2Gvc0DKYuJc7oASJ62Q9bFtFg59TKw3gyXTLnOA+Sy5sUcmBrKPbCJ7zD0iIsWsIHIfKdpMKz4ZxF1c+GlhiNTDXeweK686fxAVHHvHOLWgho0Asdm2kD4q27O8SFB9N7nVHSDlaIIyTsTpy9eiabE0em0cO3KS6gwEeUHyJTsIKDwYYyQYNgb6oGnj6VSHd4cpg5Tzvt6abqfC1KBqSx7Q64I0n6wd1YiwPDaX9mz/KFw8Op/2TPYFNSpRJBJmDz9ia6tv4hG3wTAY7h1ID8Wz/AChBV6IbP4CnAEzYKwZi7Sbe4fWoxjmOOXfS43I96AMhju0Ja4huEpWMGTM2mABuiKGPc/D94abKLxVLPwe7Q0OuQTufcr2u2nSBdIG863dYnzQPF3tNBuUmM8aRo3QDkhAXnC/xNP8Awt+CKQvC/wATT/wt+CKQAkklBiMSGCT/ABQA+s4xbVZbtZiHUqRc514MHlzV3icS4CZFteYnS3NeYds61etXDaWZ4tABgmZ2NjofYpYGf4lxYvET68/NU2a/NO4tjG06gaHZxu8XbP5QHlpPNMa8Zi2YiOtisXFlqSOuqwpBVjSevlyKl4hgRTcGh2ewJdEROwBKgFHrM9VIxsmZB03HvTKNOTEp40hH8AqjvGgWcXDx8gNgBrfYXKXYGsD8Ph6VPM3OS0eBrg0iRfNzKHq9uiSKRllPYgeLSwP0qw7U4BtRjKNNrXVT49sxa0HM+dhaCPJYdvCyBne8QZsHeIkRryHLyVu0IsePcXfUcXvqONpa2bdBl2VAcQu1LEkTHw6JtOD5KGxolpvJ1KkkgxPJRte0GwJF/MHb50TQcS256cvJKigsjNlmGxY7Hf8AJ6c1LUeASJa4DQ81X1q5cLm4357GVE2dJsTfz296bBaJRmnMJF9hpPP0RBrlrHZXZYF4JGa2hjXUWQGIrEGLwb9T9jKlqOc6waZhogTtA0iXTuigs7VxbpvEuuZ5+vNHcLrA1AXGIMCN9yOUGNkBWwz2wXNcBtmHuvqmPoOcQGgtNpkEHSSfJWiGaPE8agmHADQAH3mN7lRs4iXjxF0bRYTsBa/1qqw2HA2mBPMnnZENxQPyRJOipMk0fCe3VSiB3rpboGgaWMExc2HtKuv/ABM8RhpcyNTaxsJ6yvMpLjHX3xoiazjI98WBOo+wT5AetYPtSKpFhBuOmXWdvgjXOpMyw35MRqCA6ZN/NePs4kWyR4iBcmSABGk63hWf88KpZ+NL5Dh4jZpMDNGW8WjVUmBoONdp6daq2hSB0bHLU8jpYK1wmKL8K6SDlxDhImD4Gnfq4rA4LibWOdkDaZ8MHMHGG2DYfdznOdPLkLLdcOYRgyCWuPf3cHZg4mlTLjM2uT7J3VIRteF/iaf+FvwRSD4bPc04/qt+CJzHkmBHia2UbT1t79lgeJdqnVKtalTMvmBm8LWACYfyv5hXPbzjNJmGdSc6oH1GuDQz5RtpOw0novF+D8QbhsRLnyCCypDc4LHAh1jqSPYUCs9Y4dj6rsNT70d4+rMm0CDADSOXVZPtLx5uHqHDhrS42E5iDMQHwZAJJsPgrT+fDKeHosa1uZ0BoGrdmtjblBvYrGdquGPdhW4qsGiq4kyJ0JMW2NiE0gbM5iqobVq9+12eCALATaJA2jZC06+WoDIgm8fayr6taVH3ipqyLPRaXDw1odIqA6C5E+utkBVs4EG95nYqnwXaFwYGkFwZYQdOifju04MZKbQY019q5Xjf4aqSDal3fQiqTGsa18jMXaa2F5I1/q+aCoveWNc4XcJGqZVBBWd0WaRnaV+VwAzAiMzrzzHn11VIcTfRQ0cU5oAk6z7o0Uv3yOXssi7CjjD4oIJkT9adVqgkDKB0Aj7FdaJ6+5NZDrTHnbQc+ZQIauuzAeuo09q7UewCxl3Q2Hlz80O7GOy5JIaNtrc06GFl2YWnX2oeniSXk8/L0t5qLCcQyOmJVhUyvbLfOeusKbLVMrc5OpFtt/IKahxV9M5mWI313kTM6Icuy6QTfr/FRMaTt1VIhl7gu0eSqHEBzZBOYB7otIJd5dNAiOKcepVT4c7BvLs0+hNlmHBJzrXhUSWRe+p8nTfaPsFYO4e6lTBLXSSPFcCNInRUGExeXMP6wMdD/CU6ri3XBJPqmCQZWMOAkDy+lKnXAMkn4x7eSrzXJPTQLjn9NEDotMVxCWlrBFwZNjyiN56lRYZ5d4XPAFyJ6Ra+3RA06oFyJM22j6U5tbXQTfeypMTJ62HufGCNtb/3eYPuXpnYN7jww5iTGJcB5d1SgCNl5OH73tzkr1T7nk/yUZ/On/s6SqPYmeo8L/E0/wDC34IkoXhf4mn/AIR8FMXXKsR5H90DFDE4l7KLKju6kPeAcrT4Wm3rtfostU4ZQoUe9fJcC67gYcWxlDNrnc7ArQ9tu0vcYzEUmhop1iC4i50aC63MtI9VjcVmxeYvc4NB8A5DcRp6ptpK2T2wD79dVxLHU22bBDWx+SBmMHebo3tT2pfVAYHS0Na0iLeGdj1m/VD4viTcPDaYEx5WHM76LP4nFF7i5xmURly2KWiFxTZTS5IqyCeniXAEBxAOoTMyjzrtEeLmk0Bt+EcVOKFOlAaWNA845T8EVxnDFjstj5bKj7KtYMQHOeG5b30H0mFoOJTWJLTI1JsPP4rjyJJnVG2ilDPsUw1IMKWrMfb3IZ2t1mMkdiY8kwVbKM2+dNCpCCO9Frpr3DTZRsZ71yq2EAMjUqfD4nL1n7BQH3J9JkzIsPRMXQ0vSDinvZ/BcI80x0N08ilVHqlBjouHRAhrRJ5KYDkEO18HT7eSJD72TsaJMLTO/XSy46n7Pt8yQfBO8RZNqvv74QUQv2jRI1CBF/4ohotPX+KjyfUgVCp0bSV632Lw+Thkc8Q4+2nTXneCpAMBIk6iem69H7JSeHEnfEOP/wAdP6FUHsmWkeicMP4Gn/hb8EFx7iQoUaj98sNOwdBiUTg6kYdh5MB9yw/G+LueazTUaDnZlpm+WQ0y3rr7lo2QZHtlwrvq1KuTOem0kBpiQLxYWvPtVQWtbABbHT4LQdoKjmEPDnQ0ua2HEOAbAFptYnRZSvWBcTcyZvr1krnnJtmsUkAng2cOL/lOdMjYCwb86qeJ8FdTbmBlu/T6loCCU4Rebg2g6HzRHI0xPGmYqEn072WlPZumc0OPQnZTYbh1OncDM4CxI0+tb+eJl4mZ5vBapE5DHWyNwXBXfleH/qP1LS06liSLRc7KCsXNILSPT5p1WTzSL8SRk6jQ2oWzoY87hayiC1gGWAZ05k3HmhPvOm5wJY3MSb6a6nz6o9zcoaAIDTYzM6c9TKic+RUI8XYNWCHZTOu24UmPxgZq0kcwfjKrzxamQMwd9vJCi30NziTv+1tOieKc7oI8bYRo7y59UVR4g02a1063T4v0K4+yem2ORG8qXEPGUgfb6EHmDtD7406LrGWiEmhqS6J2U2xrHvQ7mQbGb7e8pzthYKduGDbk+xCH2Mqjy+lQuMaBWFfDOgEi2v1qveEwG94UtfqUZZvqpqQgW3QIa2jdSBgGqnosDukDTa+4HNcqMG9j1B9LpWBA+mZn7R0TxSkgKenRmBMT9pCn7kNHlYiJP1p2NAXd3RWGwRM5h4fn2hEPgASfTl58vJOqU2CLkOdPhHLmUrAKpCIJPSJtHJb3sw+eHf8AHd+zYvPBlpgZ3EzoNh6DovQuypB4dI0OId+zpq8f2Il0azHYzu8Fm5UgehjZeQcLxZdiO8eC5xnW93aH0C2vb7HuFChSBgOpgu9sAe5eeOkER7faJVTlTCK0XXbGvSqd26k92Y5y+mdiDEnzjRZumBv6wjKnilx5deUexBNowLz9t1hJ2Wh2T55hcLFLTgAJ7Rm1U2UxjacC3NDjXabmDvG3wUfGuKimA0C9ifS6z9TiDshgw55lx/u7Achqto421ZjOaRa1u07YcBmIjyHsVZiuM1XuzMzBuwiRbmq0tuALqSvjZptZoRMnTNOlhyhdKxRX9MebkWuG4m4tOYQ6CRAMHVKpxmo1osL3B1lHcAaw4fwmXQS4TcO2AGwKlxHDmvb+LAJ5agRMn15LBuKlTRrxlx0ynPGnEGQ0qJtRhI/Bjbfz29inr9nntGZpDgNdj7N1AaBBhwIWq4vowqS7DKVSnPyQL7tBjbVFtaBJBbcXjcfbZVrGImm2EPGWpUTtDRokas6KGvScdN1zDjKLppaoV/oTUuB70Th6rYlwJ+Pl0QTcQE6jWkWI+2yxlGjaMrLN1cFvzfSUBVA1FiuB+sajb6EwtkjkoNDsJNPVNLkqjtPYgDpqRt7LJ9Ko7UFQMJiNUQwc0CCm4zKZN+nLyKJoVBf2oFniJtA9E5otqevzJUI67Ey4mOf26pU3m53Jkn00CYTA0UVSpt02+ZMa2Tkzvv741XpXYc/0af0l37KkvLRWmwsOXNeo9hXf0Yf0l37KktMfZMiLt8895hwB/sGf6qizNPCFzXEzA3jXotn20ZfDu5UmCN7mp9CytR46BY5H8mXHoAr0JsPQH6rKKphiwnn7kfVfDQIuCTPKUBWolztdlnZYwXIATqjsmZxsACfYp8NThskEET8Sqrijqlap3NM2jxk3A31VR2yZPRSd0arn1XHwNE7G9srIKq69QucXGL8rD0HJXvGwKNNlAa/LceczCztQ3XdDaOOfdEjaZIJBAy+h1AtzN0Zw/AgVaBqCQ8kwRaBIBO+vuRXZ/h4e4l4loEjlMgG08t1eVsAC4ODgGgZQIggjN7oI9iznkSdFwhpMNpUoFjYbch86jq0Tm522P22T80AActN1BiKkERZcdnWloa2dJve/sVbxCkJggggenkFa98DaLemqgxrR3RkmRpz1+FytMbfJGeRKikIhSsKHD5KmptldxydhLXhPxWBDpIBm1vn9iiYy9tVbdxa/SfYscj40zSCvRkKzXf1SJ0+lWPCsC0gkOIMfJPpJnzV3UptcILZj7WTqNBrZLbbQplmUlRahTBfvON5TKjD5J3FME54a1roGp+tT02w0AibR5rJ6Rd7orxSv8y6ynsUdkF7ei6wc7FKwBSyPmXe6J0U9RpOglV2NxzrAW66X9FcU5CboKLGiBqdYHz9F1gi5236zP0IfB40kgEXPLkjakHwokqdCTsjfXJuShSy3mpH05kXsoZ9iDQ6wEfNb7QvU+wLv6Ld+lP8A2VJeW+a9R+59/wCVn9Kf+zpLSHZEiXt1XAdQG/cM/wBVRZfvWkeKLbfOr77oVMmphyPzdn+qosbJMCNZk9BtHMyFz5EuTLj0HtpSJny535rjGxbz+Ceag7sC0wD8UmtdAMNkTrOnSNCeqxLJMPSOUAjXXdcp4BjC4gSXnU63KjoY0urmnZoDQSLTmMb+RTsdiBSpuqR8m8Hc7BNd17J/pgOL4gvrVHH+sQOgFgq0iSjcXUzPcYAkkwmUqQm+m/kvVWkjgvZpeztMigNpcdeXTorQukAaDQDSUylQDWMA0AEeSdTbN9SF5snbbO+CqKFVZYnTz1UFGmXC8COub3wiarpifNOdTtHr5fWlZRG7D5rDQcuapuJ43ugWAElwgz16c7K7eMtAvbczl1Ov8AhuDcI++ahNQkgGSZ2Gy1x0nyZhlbfxRlqLXHQW5qwFluX8NpEd2GwL5TYfxKxOJp5HObyJC3hl59GThxD+E4TM+ZsL/MjajjLuUwPJCdnnhwqAG419YRlWnCxzfY1xO0yFtinkaEBcauVZj1WRqStpl22x+a/oocUW07vMD2z5KXiXFW0aEwCSQBfWRz3EarEYziNSs8kk30A0HQLbHictsylOtFrX7SNB8DTOku+hCVuKOd+UfSygw/CHu29TZF/zfdzb6ldNY4mdtkLOKFujjbrZQVMfm1Kkq8CqTAHrspaPZ50+IiOirnBbsnY/hVV+cFo8PNWhddS0cO0ACLDbkulrg/5NOPK65pS5M2j8UcyzBGsX8hvKdi+FuY0PlrgbggypY+qPo5KN1ORqR6/MoUkUmB5vVen9gB/RZ/Sn/s6a84OFH5Wuq9M7Ctjhf/Mu/Z01pB7JkyPt2fwuH/R2f6qiylek2c0eIfBart8fwmH/AEdn+p6zLT5DrsubJ92XF6E5kxH2toi8MwjX2AWtvO6ho0CTJIjWwKNygRr0+dZs0A3UgD3kXIj0HzoDj5aMI/NO0eciFaHSNLxp6rN9s65FNjNi4n2afFXjVzRnkdRZklLQaJvpPu3UZXC5eo0efZvO7GVrRpAAvtFkxpymOdoQHAMb3lO58TIHMxtCuHUogn2++V5clTPRi7SOMpRfbl5c1PXwb6gBaRG+0dZ1jqmtqE+tjabI2nXyt8GaS2Mx28lFlkYosy90+CMw6c5EqV5ZhWd3TEudJ1nXmUM3DeE3kxruY+ZC1wbbfaE7EGYeiDle65mfq6LJ9rPC8uH5a0VGqTvPJC47hYxTg11sp16LTDLjK2Z5Fa0VnYig4Oe4g5XCBO56LQYul5T00R2HwLKdMNaIaND9KFq1Mzo0CeTJzlaDFj4L/StDIOi7Up5rnb09qleyN1DWxDWAl2nxU9luuwXifCG1mjM42mIiLqDDcEp0gTcnmR8yVbjbZAYC6edkmYl7jf2fWt1GaRzynC7CKrY29Sk0A7n2JteuSAOQTWGCsWaIkeNBaF0NaBM2JifWPjCjfDr+iicbFuxBB+ZAEz9CReCQfMH3KBz+ieatr2kXEdNT12TS6R6KkBwOmDKRffVMaIUkhMaOPrdF6V2FP9GH9Jf+zprzOo4L0rsEf6LP6U/9nTWmNbJkO7c0c1TD3/3dv+qosr3EbrW9s6gFWhP5u3/VU+pZ99MOuFzZfuyo9EdFkgQSCDIvqevNS1NYvJBNrgeaZTYRsSpaJLiRos7NECB5zTGn2i3oqrtZSz4ZpA+Qb+RESfcrqo2CRaBysZ6+iruM1c2EqROnukT7lrifyRnkXxZgZTJTiEzReocBcdk3fh8t/ECD6QQtqaAEg30nosX2VofhHO5NPvstVTfaP4ledn+52YdxCMI1u/v59OdlLVrGAJHp7lX0ZFmj2/MUQ+qYk6hc9GwrgXuY+wQdVxJv9vRSPk2HPWZjyCkpUsuuipCHYehqQT5xv5J+Aqt77LJ8XLz3ROGpT4WnXedBv8VYUeHMY3KCG7zAnrdXqiN3/AbEh0ANmFW16jr5RJ9qMxnEL5aYnYuOnUhEYamAFePH+szy5vyJnhSri7skci0X9ibXrZmw6myBfVxv7Vf4nD5zaUDiqFOnZ5BPIa/Uui4x/DnTlIz9TBsd8lmTmQTl876eSfAAhu2/NT4mrm0EDkhjqs55XLSN4Y0jsJLi4fNZUdFD2NhJy4H2XcyKEzjgLfOuTC6Smu5pknI9EwtUzKclRPI0TQ0McV6f2Db/AEWf0l/7OmvMaTL3K9Q7D/8Alhj85f8As6a1h2TIXbvDZ3Ycb9w2D/7nrPYQODi2MpESJkXWt7WOvQtP4FvxeszTqDOX6Zot0Glut1y5fuy4rVk9RkAkqJjDM6J9ZwcL2HxXYty5LNGtAlVh/ggsVgXVaRbuR/CfYrOs0GJjVR035XCZLTyjTaeStOnZlNXo8xxNEse5rrEGFCTJA6rX9qeAOqVDUYNdY5obhfZgtOZ9zyXo+WPGzhUHdFlwbh7abASLuuRyGgCMyCYuJ08+qk7vQaE2tpb1UhwxaRa/tXmylyds7opRVDHUhbUwo3m3RShxFtDy+dcp0CBcmBr18lBZBRw1/Llv9SPxFAQwEX93l1RjKFhEA/AKCmDUqSbAGB16prYdHMM3LfSBpzXH1s1udvJWZpwy3sRvB+BNrOl5tOg35Lqik2c0oy9mbo4I5M2xMNjV+mnT6EfT4dUJLYMN+UWibX056L0NvCqdFoOTNliJItAgeSZjKwc0t7ylSJBuy7gD56SJut6RHjR57xrhGLYBlpvAgnwiXQACSQNBeOazlbC5Sc4cDrf2leh4/EVBVcQ2oWaAHxZ/72tz7ghOLcSyCHMaSeYaCAflRytuVk4mqpGE+85pl87xtG/0IPEYdzfsFbVqLHDwAtLdJOsADT2lVz6ZlZlpgWWE8tUjacH6kiEGiZBHokCZ0U2XmkRl6R9oRdEyGmgTuEiw9ETRfDZmT7h9KY+p9vilZCGAw2PaowRyUgbmhEtw7QJcfTmqsqwJlpXpXYZscMP6S/8AZ0151UjZej9iGxww/pL/ANnTV438jJuybtiHZ6EGAaDR/wBT1RuoQLG+n1K/7XOAdQ59w3f+89Z4Yq8QdNdVz5fuzeC0SB+RskRueijdX6H1EJuLqDLGua2k62THyIHJQihGpOg9trrmHdN7Slqn6D6LKgohrUgDciPeFwva0EC5O+6c7DS6Z29f4JOptE2ukFURUD4un0KbEVzEAkXkFdygTNvVPosFzM9BdQxA4ZN9RrGynwtMkZj6BSspZrkWGw+B5FTERA21HTzQCQPSeQTJ303U7ae4G6cXtaJgHyulh65Loi/n63VR7BhtGgCQ0mxOuqvatWnhmQ27iNb2+tUNWs6PIa8jyTKMvDqjz+CbqSCST/VaulSozouWVi+QXl1rgTJnZU2O4ISc3iEag3IU3DMc2k41XsIYfkzN+cclbsxmcEnKA7RtpPJw5DmtOyDPYTB0nOA7x+caEi3sEq/HD3QYqk6byOsCE/AcLw4fDXkVLEwfEMxIGu3JH4nCtpMyl8gf1wPDN7EQRKpIDJcR4VUdUHeOaG6ZiLdOSZiezjhT+TRd/ebMnnrutK7jVGzQxpkwT3jTA5ibqr41w4mo00q1KmwQSXVIvyawTm9yXFBZjKvBXCdRve6Hq4Hwkx4h1Wnx9dh1qBuonNIcekth3uWVxD3ZoDwR0WbVFJgz6RGlz9rKGpSuJmdSTt6IqvhHtMtMi1+pufYu0+IvJFmEgRJbJj11WYmwNrhKkp03PPT1KfXqhxJME9BA9ykomflAgHbb1KQiMANJ5jqo6tQuNz8wRdRjXNEAa/wQAtYaoQmLu+S9K7Ftjhn/ADDv2dNefOsLXOp2W/7EvnhhP/8AS70/B07LfH2BecX4XSrFmeqWOpsDCO7L7guJvI5quHZajNsUR07k/vJJLR4ot20Pk0MHZGhIP3062n4E/vJzuy1Em+KP6k/vpJJLDD0Cm0L+atD85P6k/vLh7K0fzt36k/vJJJ+KHoOch7Oy9DfEuP8AwiP+5L+a+H/OD+pP7y6kjxQ9B5JEtLs9hx/tySd+6P7yR7O4Yj8ef1RH/ckkl4Yeg5sa3s7RH+9GR/8AqPv8V10dn6MycSf1R/eSSS8MPQc2RnszRmTinHkO508ockOzdEGW4oj/AIJvef6y6kmsMF+C5MkqcBokR98GOXdH95EHhVA020+/OUajujBOt76dEklXjivwOTJ6uCw74zVSQNBkMeyU+rSomctUNMQD3JJHn4r+5dSVcUKyhxHZdj3ZjjXA3+TQLbnf8ZqijwjwGn9/OLDEh1EuMDbMXyPRJJLggsOwfC8GwNuC5ojN3bhPpJhS0sBg2klp8R3LCfZOiSSdIDlXD0Tbv3Buw7uw8lTcQ7K0KpJ++GtnUjDmT5kPEriSXFMLK7/w+o/nrgOXcH/7Emfc7w4BH346+/cH99cSS8cfQWcp/c5oCJxjv1BH/epR2Aofnjv1J/fSSR4o+gsaPuf0QI+/DH/oH99cb9zzDif/AMxxJ37g+7xpJI8cfQWPq9gKDv8AfHfqD++r7g3BBSw3cUqnfHvDUJLO7gZWsi5M6D2pJJqCXQH/2Q=="/>
          <p:cNvSpPr>
            <a:spLocks noChangeAspect="1" noChangeArrowheads="1"/>
          </p:cNvSpPr>
          <p:nvPr/>
        </p:nvSpPr>
        <p:spPr bwMode="auto">
          <a:xfrm>
            <a:off x="0" y="-906463"/>
            <a:ext cx="2419350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AutoShape 8" descr="data:image/jpeg;base64,/9j/4AAQSkZJRgABAQAAAQABAAD/2wCEAAkGBhQSEBQUExQUFRUWGBgYGRcYGBgVGhgaGBoVFxcWFxYXHCYeFxojGRUVHy8gIycpLCwsFx4xNTAqNSYrLCkBCQoKDgwOFw8PFykcHBwsKSkpKSkpKSkpKSkpKSkpKSkpKSkpKSkpKSkpKSkpKSkpKSwsLCkpKSkpKSwpKSwpKf/AABEIAMcA/gMBIgACEQEDEQH/xAAbAAABBQEBAAAAAAAAAAAAAAAEAAIDBQYBB//EAFAQAAEDAgQDBQMFCwkGBgMAAAEAAhEDIQQSMUEFUWEGEyJxgZGhsTLB0eHwBxQjM0JUdJOz0vEVFiVSU2JykrJDRIOEosIXNXOCo9MkY2T/xAAZAQADAQEBAAAAAAAAAAAAAAAAAQIDBAX/xAAiEQACAgICAgMBAQAAAAAAAAAAAQIRAyESMRNRIjJBYXH/2gAMAwEAAhEDEQA/APX8BgKbqTHOY0ktBJIkknUk80R/JdL+zZ/lCXC/xNP/AAt+CKQAL/JdL+zZ/lCX8l0v7Nn+UIpJAAn8l0v7Nn+ULjuG0h/s2ewIwqu4viQxkz4oMfUgDO8U49TpmoGUKbu7DZ8P5RN2zPJZyh22qPqODcNh8rQ53yHF2Uf+8AnQeqC7ScROUtaIEglx1JEj0F0N2dxVJlGtLmGq9rvC4EjI1rib6STFuoWbkVQVjfujVAfBhsMIABzNcfFvo/moh90upacPhYP9x/r/ALRZXFEAloMtmZi5iYN97o3gmGpVHEPcLA2IM/4mnQELJylfY6RfD7o9Um2HwsSfyH7c/wAIpsP90Ko6QMPhSejH6frFkaxAyhmw10kneBoFA6oWOc23Xfbb2o5v2FHovDe2he05qOGD5aGtFN87lxPiNrDktTw7EseBmZh5OgFoixknedl43w7vO8b3ZIM2MwPatrw/s9UqVQa7yHkk5mu0HIGOcnVaRk2Kj0OpRw7TDm0geoAQeP4hg6M5+6kRaBN1Tdqu4p02lzz34aIMnM7kTYzvMRovL8fWJqkky4m8mfenKdCSPQMb90CgCRSwrXRu7KAfIhO4X23pPnvMPTaQBAAgknz0C83L4ub6z86scLUbqSTpvbpPSyjyMbR6qzjGGLMwZSi0zFhEkke5BYvjLWNLxRoFoAJtfxiWiJtf4rz3FPBnu5aIiCdYkZj6+JF4PibaDJf+FLj4RbKyCDJ3L4AjlKrmFGu4dxx9VzR97UGyMxJaYAIMD5Wsg+1DntFVgk0MK35WUEOJIaYLiM3hHJZilx17i7KS2Gvc0DKYuJc7oASJ62Q9bFtFg59TKw3gyXTLnOA+Sy5sUcmBrKPbCJ7zD0iIsWsIHIfKdpMKz4ZxF1c+GlhiNTDXeweK686fxAVHHvHOLWgho0Asdm2kD4q27O8SFB9N7nVHSDlaIIyTsTpy9eiabE0em0cO3KS6gwEeUHyJTsIKDwYYyQYNgb6oGnj6VSHd4cpg5Tzvt6abqfC1KBqSx7Q64I0n6wd1YiwPDaX9mz/KFw8Op/2TPYFNSpRJBJmDz9ia6tv4hG3wTAY7h1ID8Wz/AChBV6IbP4CnAEzYKwZi7Sbe4fWoxjmOOXfS43I96AMhju0Ja4huEpWMGTM2mABuiKGPc/D94abKLxVLPwe7Q0OuQTufcr2u2nSBdIG863dYnzQPF3tNBuUmM8aRo3QDkhAXnC/xNP8Awt+CKQvC/wATT/wt+CKQAkklBiMSGCT/ABQA+s4xbVZbtZiHUqRc514MHlzV3icS4CZFteYnS3NeYds61etXDaWZ4tABgmZ2NjofYpYGf4lxYvET68/NU2a/NO4tjG06gaHZxu8XbP5QHlpPNMa8Zi2YiOtisXFlqSOuqwpBVjSevlyKl4hgRTcGh2ewJdEROwBKgFHrM9VIxsmZB03HvTKNOTEp40hH8AqjvGgWcXDx8gNgBrfYXKXYGsD8Ph6VPM3OS0eBrg0iRfNzKHq9uiSKRllPYgeLSwP0qw7U4BtRjKNNrXVT49sxa0HM+dhaCPJYdvCyBne8QZsHeIkRryHLyVu0IsePcXfUcXvqONpa2bdBl2VAcQu1LEkTHw6JtOD5KGxolpvJ1KkkgxPJRte0GwJF/MHb50TQcS256cvJKigsjNlmGxY7Hf8AJ6c1LUeASJa4DQ81X1q5cLm4357GVE2dJsTfz296bBaJRmnMJF9hpPP0RBrlrHZXZYF4JGa2hjXUWQGIrEGLwb9T9jKlqOc6waZhogTtA0iXTuigs7VxbpvEuuZ5+vNHcLrA1AXGIMCN9yOUGNkBWwz2wXNcBtmHuvqmPoOcQGgtNpkEHSSfJWiGaPE8agmHADQAH3mN7lRs4iXjxF0bRYTsBa/1qqw2HA2mBPMnnZENxQPyRJOipMk0fCe3VSiB3rpboGgaWMExc2HtKuv/ABM8RhpcyNTaxsJ6yvMpLjHX3xoiazjI98WBOo+wT5AetYPtSKpFhBuOmXWdvgjXOpMyw35MRqCA6ZN/NePs4kWyR4iBcmSABGk63hWf88KpZ+NL5Dh4jZpMDNGW8WjVUmBoONdp6daq2hSB0bHLU8jpYK1wmKL8K6SDlxDhImD4Gnfq4rA4LibWOdkDaZ8MHMHGG2DYfdznOdPLkLLdcOYRgyCWuPf3cHZg4mlTLjM2uT7J3VIRteF/iaf+FvwRSD4bPc04/qt+CJzHkmBHia2UbT1t79lgeJdqnVKtalTMvmBm8LWACYfyv5hXPbzjNJmGdSc6oH1GuDQz5RtpOw0novF+D8QbhsRLnyCCypDc4LHAh1jqSPYUCs9Y4dj6rsNT70d4+rMm0CDADSOXVZPtLx5uHqHDhrS42E5iDMQHwZAJJsPgrT+fDKeHosa1uZ0BoGrdmtjblBvYrGdquGPdhW4qsGiq4kyJ0JMW2NiE0gbM5iqobVq9+12eCALATaJA2jZC06+WoDIgm8fayr6taVH3ipqyLPRaXDw1odIqA6C5E+utkBVs4EG95nYqnwXaFwYGkFwZYQdOifju04MZKbQY019q5Xjf4aqSDal3fQiqTGsa18jMXaa2F5I1/q+aCoveWNc4XcJGqZVBBWd0WaRnaV+VwAzAiMzrzzHn11VIcTfRQ0cU5oAk6z7o0Uv3yOXssi7CjjD4oIJkT9adVqgkDKB0Aj7FdaJ6+5NZDrTHnbQc+ZQIauuzAeuo09q7UewCxl3Q2Hlz80O7GOy5JIaNtrc06GFl2YWnX2oeniSXk8/L0t5qLCcQyOmJVhUyvbLfOeusKbLVMrc5OpFtt/IKahxV9M5mWI313kTM6Icuy6QTfr/FRMaTt1VIhl7gu0eSqHEBzZBOYB7otIJd5dNAiOKcepVT4c7BvLs0+hNlmHBJzrXhUSWRe+p8nTfaPsFYO4e6lTBLXSSPFcCNInRUGExeXMP6wMdD/CU6ri3XBJPqmCQZWMOAkDy+lKnXAMkn4x7eSrzXJPTQLjn9NEDotMVxCWlrBFwZNjyiN56lRYZ5d4XPAFyJ6Ra+3RA06oFyJM22j6U5tbXQTfeypMTJ62HufGCNtb/3eYPuXpnYN7jww5iTGJcB5d1SgCNl5OH73tzkr1T7nk/yUZ/On/s6SqPYmeo8L/E0/wDC34IkoXhf4mn/AIR8FMXXKsR5H90DFDE4l7KLKju6kPeAcrT4Wm3rtfostU4ZQoUe9fJcC67gYcWxlDNrnc7ArQ9tu0vcYzEUmhop1iC4i50aC63MtI9VjcVmxeYvc4NB8A5DcRp6ptpK2T2wD79dVxLHU22bBDWx+SBmMHebo3tT2pfVAYHS0Na0iLeGdj1m/VD4viTcPDaYEx5WHM76LP4nFF7i5xmURly2KWiFxTZTS5IqyCeniXAEBxAOoTMyjzrtEeLmk0Bt+EcVOKFOlAaWNA845T8EVxnDFjstj5bKj7KtYMQHOeG5b30H0mFoOJTWJLTI1JsPP4rjyJJnVG2ilDPsUw1IMKWrMfb3IZ2t1mMkdiY8kwVbKM2+dNCpCCO9Frpr3DTZRsZ71yq2EAMjUqfD4nL1n7BQH3J9JkzIsPRMXQ0vSDinvZ/BcI80x0N08ilVHqlBjouHRAhrRJ5KYDkEO18HT7eSJD72TsaJMLTO/XSy46n7Pt8yQfBO8RZNqvv74QUQv2jRI1CBF/4ohotPX+KjyfUgVCp0bSV632Lw+Thkc8Q4+2nTXneCpAMBIk6iem69H7JSeHEnfEOP/wAdP6FUHsmWkeicMP4Gn/hb8EFx7iQoUaj98sNOwdBiUTg6kYdh5MB9yw/G+LueazTUaDnZlpm+WQ0y3rr7lo2QZHtlwrvq1KuTOem0kBpiQLxYWvPtVQWtbABbHT4LQdoKjmEPDnQ0ua2HEOAbAFptYnRZSvWBcTcyZvr1krnnJtmsUkAng2cOL/lOdMjYCwb86qeJ8FdTbmBlu/T6loCCU4Rebg2g6HzRHI0xPGmYqEn072WlPZumc0OPQnZTYbh1OncDM4CxI0+tb+eJl4mZ5vBapE5DHWyNwXBXfleH/qP1LS06liSLRc7KCsXNILSPT5p1WTzSL8SRk6jQ2oWzoY87hayiC1gGWAZ05k3HmhPvOm5wJY3MSb6a6nz6o9zcoaAIDTYzM6c9TKic+RUI8XYNWCHZTOu24UmPxgZq0kcwfjKrzxamQMwd9vJCi30NziTv+1tOieKc7oI8bYRo7y59UVR4g02a1063T4v0K4+yem2ORG8qXEPGUgfb6EHmDtD7406LrGWiEmhqS6J2U2xrHvQ7mQbGb7e8pzthYKduGDbk+xCH2Mqjy+lQuMaBWFfDOgEi2v1qveEwG94UtfqUZZvqpqQgW3QIa2jdSBgGqnosDukDTa+4HNcqMG9j1B9LpWBA+mZn7R0TxSkgKenRmBMT9pCn7kNHlYiJP1p2NAXd3RWGwRM5h4fn2hEPgASfTl58vJOqU2CLkOdPhHLmUrAKpCIJPSJtHJb3sw+eHf8AHd+zYvPBlpgZ3EzoNh6DovQuypB4dI0OId+zpq8f2Il0azHYzu8Fm5UgehjZeQcLxZdiO8eC5xnW93aH0C2vb7HuFChSBgOpgu9sAe5eeOkER7faJVTlTCK0XXbGvSqd26k92Y5y+mdiDEnzjRZumBv6wjKnilx5deUexBNowLz9t1hJ2Wh2T55hcLFLTgAJ7Rm1U2UxjacC3NDjXabmDvG3wUfGuKimA0C9ifS6z9TiDshgw55lx/u7Achqto421ZjOaRa1u07YcBmIjyHsVZiuM1XuzMzBuwiRbmq0tuALqSvjZptZoRMnTNOlhyhdKxRX9MebkWuG4m4tOYQ6CRAMHVKpxmo1osL3B1lHcAaw4fwmXQS4TcO2AGwKlxHDmvb+LAJ5agRMn15LBuKlTRrxlx0ynPGnEGQ0qJtRhI/Bjbfz29inr9nntGZpDgNdj7N1AaBBhwIWq4vowqS7DKVSnPyQL7tBjbVFtaBJBbcXjcfbZVrGImm2EPGWpUTtDRokas6KGvScdN1zDjKLppaoV/oTUuB70Th6rYlwJ+Pl0QTcQE6jWkWI+2yxlGjaMrLN1cFvzfSUBVA1FiuB+sajb6EwtkjkoNDsJNPVNLkqjtPYgDpqRt7LJ9Ko7UFQMJiNUQwc0CCm4zKZN+nLyKJoVBf2oFniJtA9E5otqevzJUI67Ey4mOf26pU3m53Jkn00CYTA0UVSpt02+ZMa2Tkzvv741XpXYc/0af0l37KkvLRWmwsOXNeo9hXf0Yf0l37KktMfZMiLt8895hwB/sGf6qizNPCFzXEzA3jXotn20ZfDu5UmCN7mp9CytR46BY5H8mXHoAr0JsPQH6rKKphiwnn7kfVfDQIuCTPKUBWolztdlnZYwXIATqjsmZxsACfYp8NThskEET8Sqrijqlap3NM2jxk3A31VR2yZPRSd0arn1XHwNE7G9srIKq69QucXGL8rD0HJXvGwKNNlAa/LceczCztQ3XdDaOOfdEjaZIJBAy+h1AtzN0Zw/AgVaBqCQ8kwRaBIBO+vuRXZ/h4e4l4loEjlMgG08t1eVsAC4ODgGgZQIggjN7oI9iznkSdFwhpMNpUoFjYbch86jq0Tm522P22T80AActN1BiKkERZcdnWloa2dJve/sVbxCkJggggenkFa98DaLemqgxrR3RkmRpz1+FytMbfJGeRKikIhSsKHD5KmptldxydhLXhPxWBDpIBm1vn9iiYy9tVbdxa/SfYscj40zSCvRkKzXf1SJ0+lWPCsC0gkOIMfJPpJnzV3UptcILZj7WTqNBrZLbbQplmUlRahTBfvON5TKjD5J3FME54a1roGp+tT02w0AibR5rJ6Rd7orxSv8y6ynsUdkF7ei6wc7FKwBSyPmXe6J0U9RpOglV2NxzrAW66X9FcU5CboKLGiBqdYHz9F1gi5236zP0IfB40kgEXPLkjakHwokqdCTsjfXJuShSy3mpH05kXsoZ9iDQ6wEfNb7QvU+wLv6Ld+lP8A2VJeW+a9R+59/wCVn9Kf+zpLSHZEiXt1XAdQG/cM/wBVRZfvWkeKLbfOr77oVMmphyPzdn+qosbJMCNZk9BtHMyFz5EuTLj0HtpSJny535rjGxbz+Ceag7sC0wD8UmtdAMNkTrOnSNCeqxLJMPSOUAjXXdcp4BjC4gSXnU63KjoY0urmnZoDQSLTmMb+RTsdiBSpuqR8m8Hc7BNd17J/pgOL4gvrVHH+sQOgFgq0iSjcXUzPcYAkkwmUqQm+m/kvVWkjgvZpeztMigNpcdeXTorQukAaDQDSUylQDWMA0AEeSdTbN9SF5snbbO+CqKFVZYnTz1UFGmXC8COub3wiarpifNOdTtHr5fWlZRG7D5rDQcuapuJ43ugWAElwgz16c7K7eMtAvbczl1Ov8AhuDcI++ahNQkgGSZ2Gy1x0nyZhlbfxRlqLXHQW5qwFluX8NpEd2GwL5TYfxKxOJp5HObyJC3hl59GThxD+E4TM+ZsL/MjajjLuUwPJCdnnhwqAG419YRlWnCxzfY1xO0yFtinkaEBcauVZj1WRqStpl22x+a/oocUW07vMD2z5KXiXFW0aEwCSQBfWRz3EarEYziNSs8kk30A0HQLbHictsylOtFrX7SNB8DTOku+hCVuKOd+UfSygw/CHu29TZF/zfdzb6ldNY4mdtkLOKFujjbrZQVMfm1Kkq8CqTAHrspaPZ50+IiOirnBbsnY/hVV+cFo8PNWhddS0cO0ACLDbkulrg/5NOPK65pS5M2j8UcyzBGsX8hvKdi+FuY0PlrgbggypY+qPo5KN1ORqR6/MoUkUmB5vVen9gB/RZ/Sn/s6a84OFH5Wuq9M7Ctjhf/Mu/Z01pB7JkyPt2fwuH/R2f6qiylek2c0eIfBart8fwmH/AEdn+p6zLT5DrsubJ92XF6E5kxH2toi8MwjX2AWtvO6ho0CTJIjWwKNygRr0+dZs0A3UgD3kXIj0HzoDj5aMI/NO0eciFaHSNLxp6rN9s65FNjNi4n2afFXjVzRnkdRZklLQaJvpPu3UZXC5eo0efZvO7GVrRpAAvtFkxpymOdoQHAMb3lO58TIHMxtCuHUogn2++V5clTPRi7SOMpRfbl5c1PXwb6gBaRG+0dZ1jqmtqE+tjabI2nXyt8GaS2Mx28lFlkYosy90+CMw6c5EqV5ZhWd3TEudJ1nXmUM3DeE3kxruY+ZC1wbbfaE7EGYeiDle65mfq6LJ9rPC8uH5a0VGqTvPJC47hYxTg11sp16LTDLjK2Z5Fa0VnYig4Oe4g5XCBO56LQYul5T00R2HwLKdMNaIaND9KFq1Mzo0CeTJzlaDFj4L/StDIOi7Up5rnb09qleyN1DWxDWAl2nxU9luuwXifCG1mjM42mIiLqDDcEp0gTcnmR8yVbjbZAYC6edkmYl7jf2fWt1GaRzynC7CKrY29Sk0A7n2JteuSAOQTWGCsWaIkeNBaF0NaBM2JifWPjCjfDr+iicbFuxBB+ZAEz9CReCQfMH3KBz+ieatr2kXEdNT12TS6R6KkBwOmDKRffVMaIUkhMaOPrdF6V2FP9GH9Jf+zprzOo4L0rsEf6LP6U/9nTWmNbJkO7c0c1TD3/3dv+qosr3EbrW9s6gFWhP5u3/VU+pZ99MOuFzZfuyo9EdFkgQSCDIvqevNS1NYvJBNrgeaZTYRsSpaJLiRos7NECB5zTGn2i3oqrtZSz4ZpA+Qb+RESfcrqo2CRaBysZ6+iruM1c2EqROnukT7lrifyRnkXxZgZTJTiEzReocBcdk3fh8t/ECD6QQtqaAEg30nosX2VofhHO5NPvstVTfaP4ledn+52YdxCMI1u/v59OdlLVrGAJHp7lX0ZFmj2/MUQ+qYk6hc9GwrgXuY+wQdVxJv9vRSPk2HPWZjyCkpUsuuipCHYehqQT5xv5J+Aqt77LJ8XLz3ROGpT4WnXedBv8VYUeHMY3KCG7zAnrdXqiN3/AbEh0ANmFW16jr5RJ9qMxnEL5aYnYuOnUhEYamAFePH+szy5vyJnhSri7skci0X9ibXrZmw6myBfVxv7Vf4nD5zaUDiqFOnZ5BPIa/Uui4x/DnTlIz9TBsd8lmTmQTl876eSfAAhu2/NT4mrm0EDkhjqs55XLSN4Y0jsJLi4fNZUdFD2NhJy4H2XcyKEzjgLfOuTC6Smu5pknI9EwtUzKclRPI0TQ0McV6f2Db/AEWf0l/7OmvMaTL3K9Q7D/8Alhj85f8As6a1h2TIXbvDZ3Ycb9w2D/7nrPYQODi2MpESJkXWt7WOvQtP4FvxeszTqDOX6Zot0Glut1y5fuy4rVk9RkAkqJjDM6J9ZwcL2HxXYty5LNGtAlVh/ggsVgXVaRbuR/CfYrOs0GJjVR035XCZLTyjTaeStOnZlNXo8xxNEse5rrEGFCTJA6rX9qeAOqVDUYNdY5obhfZgtOZ9zyXo+WPGzhUHdFlwbh7abASLuuRyGgCMyCYuJ08+qk7vQaE2tpb1UhwxaRa/tXmylyds7opRVDHUhbUwo3m3RShxFtDy+dcp0CBcmBr18lBZBRw1/Llv9SPxFAQwEX93l1RjKFhEA/AKCmDUqSbAGB16prYdHMM3LfSBpzXH1s1udvJWZpwy3sRvB+BNrOl5tOg35Lqik2c0oy9mbo4I5M2xMNjV+mnT6EfT4dUJLYMN+UWibX056L0NvCqdFoOTNliJItAgeSZjKwc0t7ylSJBuy7gD56SJut6RHjR57xrhGLYBlpvAgnwiXQACSQNBeOazlbC5Sc4cDrf2leh4/EVBVcQ2oWaAHxZ/72tz7ghOLcSyCHMaSeYaCAflRytuVk4mqpGE+85pl87xtG/0IPEYdzfsFbVqLHDwAtLdJOsADT2lVz6ZlZlpgWWE8tUjacH6kiEGiZBHokCZ0U2XmkRl6R9oRdEyGmgTuEiw9ETRfDZmT7h9KY+p9vilZCGAw2PaowRyUgbmhEtw7QJcfTmqsqwJlpXpXYZscMP6S/8AZ0151UjZej9iGxww/pL/ANnTV438jJuybtiHZ6EGAaDR/wBT1RuoQLG+n1K/7XOAdQ59w3f+89Z4Yq8QdNdVz5fuzeC0SB+RskRueijdX6H1EJuLqDLGua2k62THyIHJQihGpOg9trrmHdN7Slqn6D6LKgohrUgDciPeFwva0EC5O+6c7DS6Z29f4JOptE2ukFURUD4un0KbEVzEAkXkFdygTNvVPosFzM9BdQxA4ZN9RrGynwtMkZj6BSspZrkWGw+B5FTERA21HTzQCQPSeQTJ303U7ae4G6cXtaJgHyulh65Loi/n63VR7BhtGgCQ0mxOuqvatWnhmQ27iNb2+tUNWs6PIa8jyTKMvDqjz+CbqSCST/VaulSozouWVi+QXl1rgTJnZU2O4ISc3iEag3IU3DMc2k41XsIYfkzN+cclbsxmcEnKA7RtpPJw5DmtOyDPYTB0nOA7x+caEi3sEq/HD3QYqk6byOsCE/AcLw4fDXkVLEwfEMxIGu3JH4nCtpMyl8gf1wPDN7EQRKpIDJcR4VUdUHeOaG6ZiLdOSZiezjhT+TRd/ebMnnrutK7jVGzQxpkwT3jTA5ibqr41w4mo00q1KmwQSXVIvyawTm9yXFBZjKvBXCdRve6Hq4Hwkx4h1Wnx9dh1qBuonNIcekth3uWVxD3ZoDwR0WbVFJgz6RGlz9rKGpSuJmdSTt6IqvhHtMtMi1+pufYu0+IvJFmEgRJbJj11WYmwNrhKkp03PPT1KfXqhxJME9BA9ykomflAgHbb1KQiMANJ5jqo6tQuNz8wRdRjXNEAa/wQAtYaoQmLu+S9K7Ftjhn/ADDv2dNefOsLXOp2W/7EvnhhP/8AS70/B07LfH2BecX4XSrFmeqWOpsDCO7L7guJvI5quHZajNsUR07k/vJJLR4ot20Pk0MHZGhIP3062n4E/vJzuy1Em+KP6k/vpJJLDD0Cm0L+atD85P6k/vLh7K0fzt36k/vJJJ+KHoOch7Oy9DfEuP8AwiP+5L+a+H/OD+pP7y6kjxQ9B5JEtLs9hx/tySd+6P7yR7O4Yj8ef1RH/ckkl4Yeg5sa3s7RH+9GR/8AqPv8V10dn6MycSf1R/eSSS8MPQc2RnszRmTinHkO508ockOzdEGW4oj/AIJvef6y6kmsMF+C5MkqcBokR98GOXdH95EHhVA020+/OUajujBOt76dEklXjivwOTJ6uCw74zVSQNBkMeyU+rSomctUNMQD3JJHn4r+5dSVcUKyhxHZdj3ZjjXA3+TQLbnf8ZqijwjwGn9/OLDEh1EuMDbMXyPRJJLggsOwfC8GwNuC5ojN3bhPpJhS0sBg2klp8R3LCfZOiSSdIDlXD0Tbv3Buw7uw8lTcQ7K0KpJ++GtnUjDmT5kPEriSXFMLK7/w+o/nrgOXcH/7Emfc7w4BH346+/cH99cSS8cfQWcp/c5oCJxjv1BH/epR2Aofnjv1J/fSSR4o+gsaPuf0QI+/DH/oH99cb9zzDif/AMxxJ37g+7xpJI8cfQWPq9gKDv8AfHfqD++r7g3BBSw3cUqnfHvDUJLO7gZWsi5M6D2pJJqCXQH/2Q=="/>
          <p:cNvSpPr>
            <a:spLocks noChangeAspect="1" noChangeArrowheads="1"/>
          </p:cNvSpPr>
          <p:nvPr/>
        </p:nvSpPr>
        <p:spPr bwMode="auto">
          <a:xfrm>
            <a:off x="0" y="-906463"/>
            <a:ext cx="2419350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8" name="AutoShape 10" descr="data:image/jpeg;base64,/9j/4AAQSkZJRgABAQAAAQABAAD/2wCEAAkGBhQSEBQUExQUFRUWGBgYGRcYGBgVGhgaGBoVFxcWFxYXHCYeFxojGRUVHy8gIycpLCwsFx4xNTAqNSYrLCkBCQoKDgwOFw8PFykcHBwsKSkpKSkpKSkpKSkpKSkpKSkpKSkpKSkpKSkpKSkpKSkpKSwsLCkpKSkpKSwpKSwpKf/AABEIAMcA/gMBIgACEQEDEQH/xAAbAAABBQEBAAAAAAAAAAAAAAAEAAIDBQYBB//EAFAQAAEDAgQDBQMFCwkGBgMAAAEAAhEDIQQSMUEFUWEGEyJxgZGhsTLB0eHwBxQjM0JUdJOz0vEVFiVSU2JykrJDRIOEosIXNXOCo9MkY2T/xAAZAQADAQEBAAAAAAAAAAAAAAAAAQIDBAX/xAAiEQACAgICAgMBAQAAAAAAAAAAAQIRAyESMRNRIjJBYXH/2gAMAwEAAhEDEQA/APX8BgKbqTHOY0ktBJIkknUk80R/JdL+zZ/lCXC/xNP/AAt+CKQAL/JdL+zZ/lCX8l0v7Nn+UIpJAAn8l0v7Nn+ULjuG0h/s2ewIwqu4viQxkz4oMfUgDO8U49TpmoGUKbu7DZ8P5RN2zPJZyh22qPqODcNh8rQ53yHF2Uf+8AnQeqC7ScROUtaIEglx1JEj0F0N2dxVJlGtLmGq9rvC4EjI1rib6STFuoWbkVQVjfujVAfBhsMIABzNcfFvo/moh90upacPhYP9x/r/ALRZXFEAloMtmZi5iYN97o3gmGpVHEPcLA2IM/4mnQELJylfY6RfD7o9Um2HwsSfyH7c/wAIpsP90Ko6QMPhSejH6frFkaxAyhmw10kneBoFA6oWOc23Xfbb2o5v2FHovDe2he05qOGD5aGtFN87lxPiNrDktTw7EseBmZh5OgFoixknedl43w7vO8b3ZIM2MwPatrw/s9UqVQa7yHkk5mu0HIGOcnVaRk2Kj0OpRw7TDm0geoAQeP4hg6M5+6kRaBN1Tdqu4p02lzz34aIMnM7kTYzvMRovL8fWJqkky4m8mfenKdCSPQMb90CgCRSwrXRu7KAfIhO4X23pPnvMPTaQBAAgknz0C83L4ub6z86scLUbqSTpvbpPSyjyMbR6qzjGGLMwZSi0zFhEkke5BYvjLWNLxRoFoAJtfxiWiJtf4rz3FPBnu5aIiCdYkZj6+JF4PibaDJf+FLj4RbKyCDJ3L4AjlKrmFGu4dxx9VzR97UGyMxJaYAIMD5Wsg+1DntFVgk0MK35WUEOJIaYLiM3hHJZilx17i7KS2Gvc0DKYuJc7oASJ62Q9bFtFg59TKw3gyXTLnOA+Sy5sUcmBrKPbCJ7zD0iIsWsIHIfKdpMKz4ZxF1c+GlhiNTDXeweK686fxAVHHvHOLWgho0Asdm2kD4q27O8SFB9N7nVHSDlaIIyTsTpy9eiabE0em0cO3KS6gwEeUHyJTsIKDwYYyQYNgb6oGnj6VSHd4cpg5Tzvt6abqfC1KBqSx7Q64I0n6wd1YiwPDaX9mz/KFw8Op/2TPYFNSpRJBJmDz9ia6tv4hG3wTAY7h1ID8Wz/AChBV6IbP4CnAEzYKwZi7Sbe4fWoxjmOOXfS43I96AMhju0Ja4huEpWMGTM2mABuiKGPc/D94abKLxVLPwe7Q0OuQTufcr2u2nSBdIG863dYnzQPF3tNBuUmM8aRo3QDkhAXnC/xNP8Awt+CKQvC/wATT/wt+CKQAkklBiMSGCT/ABQA+s4xbVZbtZiHUqRc514MHlzV3icS4CZFteYnS3NeYds61etXDaWZ4tABgmZ2NjofYpYGf4lxYvET68/NU2a/NO4tjG06gaHZxu8XbP5QHlpPNMa8Zi2YiOtisXFlqSOuqwpBVjSevlyKl4hgRTcGh2ewJdEROwBKgFHrM9VIxsmZB03HvTKNOTEp40hH8AqjvGgWcXDx8gNgBrfYXKXYGsD8Ph6VPM3OS0eBrg0iRfNzKHq9uiSKRllPYgeLSwP0qw7U4BtRjKNNrXVT49sxa0HM+dhaCPJYdvCyBne8QZsHeIkRryHLyVu0IsePcXfUcXvqONpa2bdBl2VAcQu1LEkTHw6JtOD5KGxolpvJ1KkkgxPJRte0GwJF/MHb50TQcS256cvJKigsjNlmGxY7Hf8AJ6c1LUeASJa4DQ81X1q5cLm4357GVE2dJsTfz296bBaJRmnMJF9hpPP0RBrlrHZXZYF4JGa2hjXUWQGIrEGLwb9T9jKlqOc6waZhogTtA0iXTuigs7VxbpvEuuZ5+vNHcLrA1AXGIMCN9yOUGNkBWwz2wXNcBtmHuvqmPoOcQGgtNpkEHSSfJWiGaPE8agmHADQAH3mN7lRs4iXjxF0bRYTsBa/1qqw2HA2mBPMnnZENxQPyRJOipMk0fCe3VSiB3rpboGgaWMExc2HtKuv/ABM8RhpcyNTaxsJ6yvMpLjHX3xoiazjI98WBOo+wT5AetYPtSKpFhBuOmXWdvgjXOpMyw35MRqCA6ZN/NePs4kWyR4iBcmSABGk63hWf88KpZ+NL5Dh4jZpMDNGW8WjVUmBoONdp6daq2hSB0bHLU8jpYK1wmKL8K6SDlxDhImD4Gnfq4rA4LibWOdkDaZ8MHMHGG2DYfdznOdPLkLLdcOYRgyCWuPf3cHZg4mlTLjM2uT7J3VIRteF/iaf+FvwRSD4bPc04/qt+CJzHkmBHia2UbT1t79lgeJdqnVKtalTMvmBm8LWACYfyv5hXPbzjNJmGdSc6oH1GuDQz5RtpOw0novF+D8QbhsRLnyCCypDc4LHAh1jqSPYUCs9Y4dj6rsNT70d4+rMm0CDADSOXVZPtLx5uHqHDhrS42E5iDMQHwZAJJsPgrT+fDKeHosa1uZ0BoGrdmtjblBvYrGdquGPdhW4qsGiq4kyJ0JMW2NiE0gbM5iqobVq9+12eCALATaJA2jZC06+WoDIgm8fayr6taVH3ipqyLPRaXDw1odIqA6C5E+utkBVs4EG95nYqnwXaFwYGkFwZYQdOifju04MZKbQY019q5Xjf4aqSDal3fQiqTGsa18jMXaa2F5I1/q+aCoveWNc4XcJGqZVBBWd0WaRnaV+VwAzAiMzrzzHn11VIcTfRQ0cU5oAk6z7o0Uv3yOXssi7CjjD4oIJkT9adVqgkDKB0Aj7FdaJ6+5NZDrTHnbQc+ZQIauuzAeuo09q7UewCxl3Q2Hlz80O7GOy5JIaNtrc06GFl2YWnX2oeniSXk8/L0t5qLCcQyOmJVhUyvbLfOeusKbLVMrc5OpFtt/IKahxV9M5mWI313kTM6Icuy6QTfr/FRMaTt1VIhl7gu0eSqHEBzZBOYB7otIJd5dNAiOKcepVT4c7BvLs0+hNlmHBJzrXhUSWRe+p8nTfaPsFYO4e6lTBLXSSPFcCNInRUGExeXMP6wMdD/CU6ri3XBJPqmCQZWMOAkDy+lKnXAMkn4x7eSrzXJPTQLjn9NEDotMVxCWlrBFwZNjyiN56lRYZ5d4XPAFyJ6Ra+3RA06oFyJM22j6U5tbXQTfeypMTJ62HufGCNtb/3eYPuXpnYN7jww5iTGJcB5d1SgCNl5OH73tzkr1T7nk/yUZ/On/s6SqPYmeo8L/E0/wDC34IkoXhf4mn/AIR8FMXXKsR5H90DFDE4l7KLKju6kPeAcrT4Wm3rtfostU4ZQoUe9fJcC67gYcWxlDNrnc7ArQ9tu0vcYzEUmhop1iC4i50aC63MtI9VjcVmxeYvc4NB8A5DcRp6ptpK2T2wD79dVxLHU22bBDWx+SBmMHebo3tT2pfVAYHS0Na0iLeGdj1m/VD4viTcPDaYEx5WHM76LP4nFF7i5xmURly2KWiFxTZTS5IqyCeniXAEBxAOoTMyjzrtEeLmk0Bt+EcVOKFOlAaWNA845T8EVxnDFjstj5bKj7KtYMQHOeG5b30H0mFoOJTWJLTI1JsPP4rjyJJnVG2ilDPsUw1IMKWrMfb3IZ2t1mMkdiY8kwVbKM2+dNCpCCO9Frpr3DTZRsZ71yq2EAMjUqfD4nL1n7BQH3J9JkzIsPRMXQ0vSDinvZ/BcI80x0N08ilVHqlBjouHRAhrRJ5KYDkEO18HT7eSJD72TsaJMLTO/XSy46n7Pt8yQfBO8RZNqvv74QUQv2jRI1CBF/4ohotPX+KjyfUgVCp0bSV632Lw+Thkc8Q4+2nTXneCpAMBIk6iem69H7JSeHEnfEOP/wAdP6FUHsmWkeicMP4Gn/hb8EFx7iQoUaj98sNOwdBiUTg6kYdh5MB9yw/G+LueazTUaDnZlpm+WQ0y3rr7lo2QZHtlwrvq1KuTOem0kBpiQLxYWvPtVQWtbABbHT4LQdoKjmEPDnQ0ua2HEOAbAFptYnRZSvWBcTcyZvr1krnnJtmsUkAng2cOL/lOdMjYCwb86qeJ8FdTbmBlu/T6loCCU4Rebg2g6HzRHI0xPGmYqEn072WlPZumc0OPQnZTYbh1OncDM4CxI0+tb+eJl4mZ5vBapE5DHWyNwXBXfleH/qP1LS06liSLRc7KCsXNILSPT5p1WTzSL8SRk6jQ2oWzoY87hayiC1gGWAZ05k3HmhPvOm5wJY3MSb6a6nz6o9zcoaAIDTYzM6c9TKic+RUI8XYNWCHZTOu24UmPxgZq0kcwfjKrzxamQMwd9vJCi30NziTv+1tOieKc7oI8bYRo7y59UVR4g02a1063T4v0K4+yem2ORG8qXEPGUgfb6EHmDtD7406LrGWiEmhqS6J2U2xrHvQ7mQbGb7e8pzthYKduGDbk+xCH2Mqjy+lQuMaBWFfDOgEi2v1qveEwG94UtfqUZZvqpqQgW3QIa2jdSBgGqnosDukDTa+4HNcqMG9j1B9LpWBA+mZn7R0TxSkgKenRmBMT9pCn7kNHlYiJP1p2NAXd3RWGwRM5h4fn2hEPgASfTl58vJOqU2CLkOdPhHLmUrAKpCIJPSJtHJb3sw+eHf8AHd+zYvPBlpgZ3EzoNh6DovQuypB4dI0OId+zpq8f2Il0azHYzu8Fm5UgehjZeQcLxZdiO8eC5xnW93aH0C2vb7HuFChSBgOpgu9sAe5eeOkER7faJVTlTCK0XXbGvSqd26k92Y5y+mdiDEnzjRZumBv6wjKnilx5deUexBNowLz9t1hJ2Wh2T55hcLFLTgAJ7Rm1U2UxjacC3NDjXabmDvG3wUfGuKimA0C9ifS6z9TiDshgw55lx/u7Achqto421ZjOaRa1u07YcBmIjyHsVZiuM1XuzMzBuwiRbmq0tuALqSvjZptZoRMnTNOlhyhdKxRX9MebkWuG4m4tOYQ6CRAMHVKpxmo1osL3B1lHcAaw4fwmXQS4TcO2AGwKlxHDmvb+LAJ5agRMn15LBuKlTRrxlx0ynPGnEGQ0qJtRhI/Bjbfz29inr9nntGZpDgNdj7N1AaBBhwIWq4vowqS7DKVSnPyQL7tBjbVFtaBJBbcXjcfbZVrGImm2EPGWpUTtDRokas6KGvScdN1zDjKLppaoV/oTUuB70Th6rYlwJ+Pl0QTcQE6jWkWI+2yxlGjaMrLN1cFvzfSUBVA1FiuB+sajb6EwtkjkoNDsJNPVNLkqjtPYgDpqRt7LJ9Ko7UFQMJiNUQwc0CCm4zKZN+nLyKJoVBf2oFniJtA9E5otqevzJUI67Ey4mOf26pU3m53Jkn00CYTA0UVSpt02+ZMa2Tkzvv741XpXYc/0af0l37KkvLRWmwsOXNeo9hXf0Yf0l37KktMfZMiLt8895hwB/sGf6qizNPCFzXEzA3jXotn20ZfDu5UmCN7mp9CytR46BY5H8mXHoAr0JsPQH6rKKphiwnn7kfVfDQIuCTPKUBWolztdlnZYwXIATqjsmZxsACfYp8NThskEET8Sqrijqlap3NM2jxk3A31VR2yZPRSd0arn1XHwNE7G9srIKq69QucXGL8rD0HJXvGwKNNlAa/LceczCztQ3XdDaOOfdEjaZIJBAy+h1AtzN0Zw/AgVaBqCQ8kwRaBIBO+vuRXZ/h4e4l4loEjlMgG08t1eVsAC4ODgGgZQIggjN7oI9iznkSdFwhpMNpUoFjYbch86jq0Tm522P22T80AActN1BiKkERZcdnWloa2dJve/sVbxCkJggggenkFa98DaLemqgxrR3RkmRpz1+FytMbfJGeRKikIhSsKHD5KmptldxydhLXhPxWBDpIBm1vn9iiYy9tVbdxa/SfYscj40zSCvRkKzXf1SJ0+lWPCsC0gkOIMfJPpJnzV3UptcILZj7WTqNBrZLbbQplmUlRahTBfvON5TKjD5J3FME54a1roGp+tT02w0AibR5rJ6Rd7orxSv8y6ynsUdkF7ei6wc7FKwBSyPmXe6J0U9RpOglV2NxzrAW66X9FcU5CboKLGiBqdYHz9F1gi5236zP0IfB40kgEXPLkjakHwokqdCTsjfXJuShSy3mpH05kXsoZ9iDQ6wEfNb7QvU+wLv6Ld+lP8A2VJeW+a9R+59/wCVn9Kf+zpLSHZEiXt1XAdQG/cM/wBVRZfvWkeKLbfOr77oVMmphyPzdn+qosbJMCNZk9BtHMyFz5EuTLj0HtpSJny535rjGxbz+Ceag7sC0wD8UmtdAMNkTrOnSNCeqxLJMPSOUAjXXdcp4BjC4gSXnU63KjoY0urmnZoDQSLTmMb+RTsdiBSpuqR8m8Hc7BNd17J/pgOL4gvrVHH+sQOgFgq0iSjcXUzPcYAkkwmUqQm+m/kvVWkjgvZpeztMigNpcdeXTorQukAaDQDSUylQDWMA0AEeSdTbN9SF5snbbO+CqKFVZYnTz1UFGmXC8COub3wiarpifNOdTtHr5fWlZRG7D5rDQcuapuJ43ugWAElwgz16c7K7eMtAvbczl1Ov8AhuDcI++ahNQkgGSZ2Gy1x0nyZhlbfxRlqLXHQW5qwFluX8NpEd2GwL5TYfxKxOJp5HObyJC3hl59GThxD+E4TM+ZsL/MjajjLuUwPJCdnnhwqAG419YRlWnCxzfY1xO0yFtinkaEBcauVZj1WRqStpl22x+a/oocUW07vMD2z5KXiXFW0aEwCSQBfWRz3EarEYziNSs8kk30A0HQLbHictsylOtFrX7SNB8DTOku+hCVuKOd+UfSygw/CHu29TZF/zfdzb6ldNY4mdtkLOKFujjbrZQVMfm1Kkq8CqTAHrspaPZ50+IiOirnBbsnY/hVV+cFo8PNWhddS0cO0ACLDbkulrg/5NOPK65pS5M2j8UcyzBGsX8hvKdi+FuY0PlrgbggypY+qPo5KN1ORqR6/MoUkUmB5vVen9gB/RZ/Sn/s6a84OFH5Wuq9M7Ctjhf/Mu/Z01pB7JkyPt2fwuH/R2f6qiylek2c0eIfBart8fwmH/AEdn+p6zLT5DrsubJ92XF6E5kxH2toi8MwjX2AWtvO6ho0CTJIjWwKNygRr0+dZs0A3UgD3kXIj0HzoDj5aMI/NO0eciFaHSNLxp6rN9s65FNjNi4n2afFXjVzRnkdRZklLQaJvpPu3UZXC5eo0efZvO7GVrRpAAvtFkxpymOdoQHAMb3lO58TIHMxtCuHUogn2++V5clTPRi7SOMpRfbl5c1PXwb6gBaRG+0dZ1jqmtqE+tjabI2nXyt8GaS2Mx28lFlkYosy90+CMw6c5EqV5ZhWd3TEudJ1nXmUM3DeE3kxruY+ZC1wbbfaE7EGYeiDle65mfq6LJ9rPC8uH5a0VGqTvPJC47hYxTg11sp16LTDLjK2Z5Fa0VnYig4Oe4g5XCBO56LQYul5T00R2HwLKdMNaIaND9KFq1Mzo0CeTJzlaDFj4L/StDIOi7Up5rnb09qleyN1DWxDWAl2nxU9luuwXifCG1mjM42mIiLqDDcEp0gTcnmR8yVbjbZAYC6edkmYl7jf2fWt1GaRzynC7CKrY29Sk0A7n2JteuSAOQTWGCsWaIkeNBaF0NaBM2JifWPjCjfDr+iicbFuxBB+ZAEz9CReCQfMH3KBz+ieatr2kXEdNT12TS6R6KkBwOmDKRffVMaIUkhMaOPrdF6V2FP9GH9Jf+zprzOo4L0rsEf6LP6U/9nTWmNbJkO7c0c1TD3/3dv+qosr3EbrW9s6gFWhP5u3/VU+pZ99MOuFzZfuyo9EdFkgQSCDIvqevNS1NYvJBNrgeaZTYRsSpaJLiRos7NECB5zTGn2i3oqrtZSz4ZpA+Qb+RESfcrqo2CRaBysZ6+iruM1c2EqROnukT7lrifyRnkXxZgZTJTiEzReocBcdk3fh8t/ECD6QQtqaAEg30nosX2VofhHO5NPvstVTfaP4ledn+52YdxCMI1u/v59OdlLVrGAJHp7lX0ZFmj2/MUQ+qYk6hc9GwrgXuY+wQdVxJv9vRSPk2HPWZjyCkpUsuuipCHYehqQT5xv5J+Aqt77LJ8XLz3ROGpT4WnXedBv8VYUeHMY3KCG7zAnrdXqiN3/AbEh0ANmFW16jr5RJ9qMxnEL5aYnYuOnUhEYamAFePH+szy5vyJnhSri7skci0X9ibXrZmw6myBfVxv7Vf4nD5zaUDiqFOnZ5BPIa/Uui4x/DnTlIz9TBsd8lmTmQTl876eSfAAhu2/NT4mrm0EDkhjqs55XLSN4Y0jsJLi4fNZUdFD2NhJy4H2XcyKEzjgLfOuTC6Smu5pknI9EwtUzKclRPI0TQ0McV6f2Db/AEWf0l/7OmvMaTL3K9Q7D/8Alhj85f8As6a1h2TIXbvDZ3Ycb9w2D/7nrPYQODi2MpESJkXWt7WOvQtP4FvxeszTqDOX6Zot0Glut1y5fuy4rVk9RkAkqJjDM6J9ZwcL2HxXYty5LNGtAlVh/ggsVgXVaRbuR/CfYrOs0GJjVR035XCZLTyjTaeStOnZlNXo8xxNEse5rrEGFCTJA6rX9qeAOqVDUYNdY5obhfZgtOZ9zyXo+WPGzhUHdFlwbh7abASLuuRyGgCMyCYuJ08+qk7vQaE2tpb1UhwxaRa/tXmylyds7opRVDHUhbUwo3m3RShxFtDy+dcp0CBcmBr18lBZBRw1/Llv9SPxFAQwEX93l1RjKFhEA/AKCmDUqSbAGB16prYdHMM3LfSBpzXH1s1udvJWZpwy3sRvB+BNrOl5tOg35Lqik2c0oy9mbo4I5M2xMNjV+mnT6EfT4dUJLYMN+UWibX056L0NvCqdFoOTNliJItAgeSZjKwc0t7ylSJBuy7gD56SJut6RHjR57xrhGLYBlpvAgnwiXQACSQNBeOazlbC5Sc4cDrf2leh4/EVBVcQ2oWaAHxZ/72tz7ghOLcSyCHMaSeYaCAflRytuVk4mqpGE+85pl87xtG/0IPEYdzfsFbVqLHDwAtLdJOsADT2lVz6ZlZlpgWWE8tUjacH6kiEGiZBHokCZ0U2XmkRl6R9oRdEyGmgTuEiw9ETRfDZmT7h9KY+p9vilZCGAw2PaowRyUgbmhEtw7QJcfTmqsqwJlpXpXYZscMP6S/8AZ0151UjZej9iGxww/pL/ANnTV438jJuybtiHZ6EGAaDR/wBT1RuoQLG+n1K/7XOAdQ59w3f+89Z4Yq8QdNdVz5fuzeC0SB+RskRueijdX6H1EJuLqDLGua2k62THyIHJQihGpOg9trrmHdN7Slqn6D6LKgohrUgDciPeFwva0EC5O+6c7DS6Z29f4JOptE2ukFURUD4un0KbEVzEAkXkFdygTNvVPosFzM9BdQxA4ZN9RrGynwtMkZj6BSspZrkWGw+B5FTERA21HTzQCQPSeQTJ303U7ae4G6cXtaJgHyulh65Loi/n63VR7BhtGgCQ0mxOuqvatWnhmQ27iNb2+tUNWs6PIa8jyTKMvDqjz+CbqSCST/VaulSozouWVi+QXl1rgTJnZU2O4ISc3iEag3IU3DMc2k41XsIYfkzN+cclbsxmcEnKA7RtpPJw5DmtOyDPYTB0nOA7x+caEi3sEq/HD3QYqk6byOsCE/AcLw4fDXkVLEwfEMxIGu3JH4nCtpMyl8gf1wPDN7EQRKpIDJcR4VUdUHeOaG6ZiLdOSZiezjhT+TRd/ebMnnrutK7jVGzQxpkwT3jTA5ibqr41w4mo00q1KmwQSXVIvyawTm9yXFBZjKvBXCdRve6Hq4Hwkx4h1Wnx9dh1qBuonNIcekth3uWVxD3ZoDwR0WbVFJgz6RGlz9rKGpSuJmdSTt6IqvhHtMtMi1+pufYu0+IvJFmEgRJbJj11WYmwNrhKkp03PPT1KfXqhxJME9BA9ykomflAgHbb1KQiMANJ5jqo6tQuNz8wRdRjXNEAa/wQAtYaoQmLu+S9K7Ftjhn/ADDv2dNefOsLXOp2W/7EvnhhP/8AS70/B07LfH2BecX4XSrFmeqWOpsDCO7L7guJvI5quHZajNsUR07k/vJJLR4ot20Pk0MHZGhIP3062n4E/vJzuy1Em+KP6k/vpJJLDD0Cm0L+atD85P6k/vLh7K0fzt36k/vJJJ+KHoOch7Oy9DfEuP8AwiP+5L+a+H/OD+pP7y6kjxQ9B5JEtLs9hx/tySd+6P7yR7O4Yj8ef1RH/ckkl4Yeg5sa3s7RH+9GR/8AqPv8V10dn6MycSf1R/eSSS8MPQc2RnszRmTinHkO508ockOzdEGW4oj/AIJvef6y6kmsMF+C5MkqcBokR98GOXdH95EHhVA020+/OUajujBOt76dEklXjivwOTJ6uCw74zVSQNBkMeyU+rSomctUNMQD3JJHn4r+5dSVcUKyhxHZdj3ZjjXA3+TQLbnf8ZqijwjwGn9/OLDEh1EuMDbMXyPRJJLggsOwfC8GwNuC5ojN3bhPpJhS0sBg2klp8R3LCfZOiSSdIDlXD0Tbv3Buw7uw8lTcQ7K0KpJ++GtnUjDmT5kPEriSXFMLK7/w+o/nrgOXcH/7Emfc7w4BH346+/cH99cSS8cfQWcp/c5oCJxjv1BH/epR2Aofnjv1J/fSSR4o+gsaPuf0QI+/DH/oH99cb9zzDif/AMxxJ37g+7xpJI8cfQWPq9gKDv8AfHfqD++r7g3BBSw3cUqnfHvDUJLO7gZWsi5M6D2pJJqCXQH/2Q=="/>
          <p:cNvSpPr>
            <a:spLocks noChangeAspect="1" noChangeArrowheads="1"/>
          </p:cNvSpPr>
          <p:nvPr/>
        </p:nvSpPr>
        <p:spPr bwMode="auto">
          <a:xfrm>
            <a:off x="0" y="-906463"/>
            <a:ext cx="2419350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http://k14.vcmedia.vn/Images/Uploaded/Share/2011/06/27/29a110627psong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4572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  <a:latin typeface="Times" pitchFamily="18" charset="0"/>
              </a:rPr>
              <a:t>1. </a:t>
            </a:r>
            <a:r>
              <a:rPr lang="en-GB" b="1" dirty="0" err="1" smtClean="0">
                <a:solidFill>
                  <a:srgbClr val="FF0000"/>
                </a:solidFill>
                <a:latin typeface="Times" pitchFamily="18" charset="0"/>
              </a:rPr>
              <a:t>Các</a:t>
            </a:r>
            <a:r>
              <a:rPr lang="en-GB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Times" pitchFamily="18" charset="0"/>
              </a:rPr>
              <a:t>khu</a:t>
            </a:r>
            <a:r>
              <a:rPr lang="en-GB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Times" pitchFamily="18" charset="0"/>
              </a:rPr>
              <a:t>vực</a:t>
            </a:r>
            <a:r>
              <a:rPr lang="en-GB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Times" pitchFamily="18" charset="0"/>
              </a:rPr>
              <a:t>địa</a:t>
            </a:r>
            <a:r>
              <a:rPr lang="en-GB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Times" pitchFamily="18" charset="0"/>
              </a:rPr>
              <a:t>hình</a:t>
            </a:r>
            <a:endParaRPr lang="en-GB" b="1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3600" dirty="0">
                <a:solidFill>
                  <a:srgbClr val="FF0000"/>
                </a:solidFill>
                <a:latin typeface="Times" pitchFamily="18" charset="0"/>
              </a:rPr>
              <a:t>b</a:t>
            </a:r>
            <a:r>
              <a:rPr lang="en-GB" sz="3600" dirty="0" smtClean="0">
                <a:solidFill>
                  <a:srgbClr val="FF0000"/>
                </a:solidFill>
                <a:latin typeface="Times" pitchFamily="18" charset="0"/>
              </a:rPr>
              <a:t>. </a:t>
            </a:r>
            <a:r>
              <a:rPr lang="en-GB" sz="3600" dirty="0" err="1" smtClean="0">
                <a:solidFill>
                  <a:srgbClr val="FF0000"/>
                </a:solidFill>
                <a:latin typeface="Times" pitchFamily="18" charset="0"/>
              </a:rPr>
              <a:t>Miền</a:t>
            </a:r>
            <a:r>
              <a:rPr lang="en-GB" sz="36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" pitchFamily="18" charset="0"/>
              </a:rPr>
              <a:t>đồng</a:t>
            </a:r>
            <a:r>
              <a:rPr lang="en-GB" sz="36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" pitchFamily="18" charset="0"/>
              </a:rPr>
              <a:t>bằng</a:t>
            </a:r>
            <a:r>
              <a:rPr lang="en-GB" sz="36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" pitchFamily="18" charset="0"/>
              </a:rPr>
              <a:t>trung</a:t>
            </a:r>
            <a:r>
              <a:rPr lang="en-GB" sz="36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" pitchFamily="18" charset="0"/>
              </a:rPr>
              <a:t>tâm</a:t>
            </a:r>
            <a:endParaRPr lang="en-GB" sz="3600" dirty="0" smtClean="0">
              <a:solidFill>
                <a:srgbClr val="FF0000"/>
              </a:solidFill>
              <a:latin typeface="Times" pitchFamily="18" charset="0"/>
            </a:endParaRPr>
          </a:p>
          <a:p>
            <a:pPr>
              <a:buNone/>
            </a:pP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-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Miền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đồng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bằng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trung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tâm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tựa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như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một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lòng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máng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khổng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lồ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. </a:t>
            </a:r>
            <a:endParaRPr lang="en-GB" sz="3600" b="1" dirty="0">
              <a:solidFill>
                <a:srgbClr val="1D16AA"/>
              </a:solidFill>
              <a:latin typeface="Times" pitchFamily="18" charset="0"/>
            </a:endParaRPr>
          </a:p>
          <a:p>
            <a:pPr>
              <a:buFontTx/>
              <a:buChar char="-"/>
            </a:pP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Cao 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ở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phía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Bắc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và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Tây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Bắc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thấp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dần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về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phía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Nam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và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Đông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 Nam.</a:t>
            </a:r>
          </a:p>
          <a:p>
            <a:pPr>
              <a:buFontTx/>
              <a:buChar char="-"/>
            </a:pP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Trong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miền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đồng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bằng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có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nhiều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hồ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rộng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và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sông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dài</a:t>
            </a:r>
            <a:endParaRPr lang="en-GB" sz="3600" b="1" dirty="0">
              <a:solidFill>
                <a:srgbClr val="1D16AA"/>
              </a:solidFill>
              <a:latin typeface="Times" pitchFamily="18" charset="0"/>
            </a:endParaRPr>
          </a:p>
          <a:p>
            <a:pPr>
              <a:buFontTx/>
              <a:buChar char="-"/>
            </a:pPr>
            <a:endParaRPr lang="en-GB" sz="3600" b="1" dirty="0">
              <a:solidFill>
                <a:srgbClr val="1D16AA"/>
              </a:solidFill>
              <a:latin typeface="Times" pitchFamily="18" charset="0"/>
            </a:endParaRPr>
          </a:p>
          <a:p>
            <a:pPr>
              <a:buNone/>
            </a:pPr>
            <a:endParaRPr lang="en-GB" sz="3600" b="1" dirty="0">
              <a:solidFill>
                <a:srgbClr val="1D16AA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0"/>
            <a:ext cx="8715404" cy="785818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Times" pitchFamily="18" charset="0"/>
              </a:rPr>
              <a:t>KIỂM TRA BÀI CŨ</a:t>
            </a:r>
            <a:endParaRPr lang="en-GB" sz="3600" dirty="0">
              <a:solidFill>
                <a:srgbClr val="FF0000"/>
              </a:solidFill>
              <a:latin typeface="Times" pitchFamily="18" charset="0"/>
            </a:endParaRPr>
          </a:p>
        </p:txBody>
      </p:sp>
      <p:grpSp>
        <p:nvGrpSpPr>
          <p:cNvPr id="4" name="Group 4"/>
          <p:cNvGrpSpPr>
            <a:grpSpLocks noGrp="1"/>
          </p:cNvGrpSpPr>
          <p:nvPr>
            <p:ph type="subTitle" idx="1"/>
          </p:nvPr>
        </p:nvGrpSpPr>
        <p:grpSpPr bwMode="auto">
          <a:xfrm>
            <a:off x="714348" y="714356"/>
            <a:ext cx="7215238" cy="5072098"/>
            <a:chOff x="81" y="90"/>
            <a:chExt cx="5568" cy="4294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81" y="90"/>
              <a:ext cx="5569" cy="4294"/>
              <a:chOff x="96" y="33"/>
              <a:chExt cx="5569" cy="4294"/>
            </a:xfrm>
          </p:grpSpPr>
          <p:grpSp>
            <p:nvGrpSpPr>
              <p:cNvPr id="19" name="Group 6"/>
              <p:cNvGrpSpPr>
                <a:grpSpLocks/>
              </p:cNvGrpSpPr>
              <p:nvPr/>
            </p:nvGrpSpPr>
            <p:grpSpPr bwMode="auto">
              <a:xfrm>
                <a:off x="112" y="33"/>
                <a:ext cx="5553" cy="3904"/>
                <a:chOff x="32" y="8"/>
                <a:chExt cx="5728" cy="3904"/>
              </a:xfrm>
            </p:grpSpPr>
            <p:pic>
              <p:nvPicPr>
                <p:cNvPr id="21" name="Picture 7" descr="toan tin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bright="-18000" contrast="18000"/>
                </a:blip>
                <a:srcRect l="10059" t="9544" b="2350"/>
                <a:stretch>
                  <a:fillRect/>
                </a:stretch>
              </p:blipFill>
              <p:spPr bwMode="auto">
                <a:xfrm>
                  <a:off x="32" y="16"/>
                  <a:ext cx="2840" cy="38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8" descr="toan tin_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18000" contrast="18000"/>
                </a:blip>
                <a:srcRect l="2437" t="4564" r="9839" b="2579"/>
                <a:stretch>
                  <a:fillRect/>
                </a:stretch>
              </p:blipFill>
              <p:spPr bwMode="auto">
                <a:xfrm>
                  <a:off x="2856" y="8"/>
                  <a:ext cx="2904" cy="39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96" y="3906"/>
                <a:ext cx="5568" cy="421"/>
              </a:xfrm>
              <a:prstGeom prst="rect">
                <a:avLst/>
              </a:prstGeom>
              <a:gradFill rotWithShape="1">
                <a:gsLst>
                  <a:gs pos="0">
                    <a:srgbClr val="3366FF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800" b="0">
                    <a:solidFill>
                      <a:schemeClr val="tx1"/>
                    </a:solidFill>
                  </a:rPr>
                  <a:t>Bản đồ tự nhiên thế giới</a:t>
                </a:r>
              </a:p>
            </p:txBody>
          </p:sp>
        </p:grp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3" y="1572"/>
              <a:ext cx="54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200" y="1984"/>
              <a:ext cx="5280" cy="176"/>
              <a:chOff x="200" y="1984"/>
              <a:chExt cx="5280" cy="176"/>
            </a:xfrm>
          </p:grpSpPr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2944" y="1984"/>
                <a:ext cx="2536" cy="156"/>
              </a:xfrm>
              <a:custGeom>
                <a:avLst/>
                <a:gdLst>
                  <a:gd name="T0" fmla="*/ 0 w 2536"/>
                  <a:gd name="T1" fmla="*/ 156 h 156"/>
                  <a:gd name="T2" fmla="*/ 360 w 2536"/>
                  <a:gd name="T3" fmla="*/ 64 h 156"/>
                  <a:gd name="T4" fmla="*/ 600 w 2536"/>
                  <a:gd name="T5" fmla="*/ 32 h 156"/>
                  <a:gd name="T6" fmla="*/ 888 w 2536"/>
                  <a:gd name="T7" fmla="*/ 4 h 156"/>
                  <a:gd name="T8" fmla="*/ 1128 w 2536"/>
                  <a:gd name="T9" fmla="*/ 0 h 156"/>
                  <a:gd name="T10" fmla="*/ 1488 w 2536"/>
                  <a:gd name="T11" fmla="*/ 0 h 156"/>
                  <a:gd name="T12" fmla="*/ 1788 w 2536"/>
                  <a:gd name="T13" fmla="*/ 8 h 156"/>
                  <a:gd name="T14" fmla="*/ 2096 w 2536"/>
                  <a:gd name="T15" fmla="*/ 40 h 156"/>
                  <a:gd name="T16" fmla="*/ 2308 w 2536"/>
                  <a:gd name="T17" fmla="*/ 88 h 156"/>
                  <a:gd name="T18" fmla="*/ 2536 w 2536"/>
                  <a:gd name="T19" fmla="*/ 156 h 1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36"/>
                  <a:gd name="T31" fmla="*/ 0 h 156"/>
                  <a:gd name="T32" fmla="*/ 2536 w 2536"/>
                  <a:gd name="T33" fmla="*/ 156 h 1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36" h="156">
                    <a:moveTo>
                      <a:pt x="0" y="156"/>
                    </a:moveTo>
                    <a:lnTo>
                      <a:pt x="360" y="64"/>
                    </a:lnTo>
                    <a:lnTo>
                      <a:pt x="600" y="32"/>
                    </a:lnTo>
                    <a:lnTo>
                      <a:pt x="888" y="4"/>
                    </a:lnTo>
                    <a:lnTo>
                      <a:pt x="1128" y="0"/>
                    </a:lnTo>
                    <a:lnTo>
                      <a:pt x="1488" y="0"/>
                    </a:lnTo>
                    <a:lnTo>
                      <a:pt x="1788" y="8"/>
                    </a:lnTo>
                    <a:lnTo>
                      <a:pt x="2096" y="40"/>
                    </a:lnTo>
                    <a:lnTo>
                      <a:pt x="2308" y="88"/>
                    </a:lnTo>
                    <a:lnTo>
                      <a:pt x="2536" y="156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200" y="1988"/>
                <a:ext cx="2536" cy="172"/>
              </a:xfrm>
              <a:custGeom>
                <a:avLst/>
                <a:gdLst>
                  <a:gd name="T0" fmla="*/ 0 w 2536"/>
                  <a:gd name="T1" fmla="*/ 136 h 172"/>
                  <a:gd name="T2" fmla="*/ 152 w 2536"/>
                  <a:gd name="T3" fmla="*/ 104 h 172"/>
                  <a:gd name="T4" fmla="*/ 184 w 2536"/>
                  <a:gd name="T5" fmla="*/ 96 h 172"/>
                  <a:gd name="T6" fmla="*/ 224 w 2536"/>
                  <a:gd name="T7" fmla="*/ 84 h 172"/>
                  <a:gd name="T8" fmla="*/ 300 w 2536"/>
                  <a:gd name="T9" fmla="*/ 68 h 172"/>
                  <a:gd name="T10" fmla="*/ 380 w 2536"/>
                  <a:gd name="T11" fmla="*/ 48 h 172"/>
                  <a:gd name="T12" fmla="*/ 444 w 2536"/>
                  <a:gd name="T13" fmla="*/ 40 h 172"/>
                  <a:gd name="T14" fmla="*/ 508 w 2536"/>
                  <a:gd name="T15" fmla="*/ 32 h 172"/>
                  <a:gd name="T16" fmla="*/ 616 w 2536"/>
                  <a:gd name="T17" fmla="*/ 24 h 172"/>
                  <a:gd name="T18" fmla="*/ 740 w 2536"/>
                  <a:gd name="T19" fmla="*/ 16 h 172"/>
                  <a:gd name="T20" fmla="*/ 892 w 2536"/>
                  <a:gd name="T21" fmla="*/ 12 h 172"/>
                  <a:gd name="T22" fmla="*/ 916 w 2536"/>
                  <a:gd name="T23" fmla="*/ 8 h 172"/>
                  <a:gd name="T24" fmla="*/ 1088 w 2536"/>
                  <a:gd name="T25" fmla="*/ 4 h 172"/>
                  <a:gd name="T26" fmla="*/ 1192 w 2536"/>
                  <a:gd name="T27" fmla="*/ 0 h 172"/>
                  <a:gd name="T28" fmla="*/ 1252 w 2536"/>
                  <a:gd name="T29" fmla="*/ 0 h 172"/>
                  <a:gd name="T30" fmla="*/ 1324 w 2536"/>
                  <a:gd name="T31" fmla="*/ 4 h 172"/>
                  <a:gd name="T32" fmla="*/ 1584 w 2536"/>
                  <a:gd name="T33" fmla="*/ 16 h 172"/>
                  <a:gd name="T34" fmla="*/ 1780 w 2536"/>
                  <a:gd name="T35" fmla="*/ 32 h 172"/>
                  <a:gd name="T36" fmla="*/ 1896 w 2536"/>
                  <a:gd name="T37" fmla="*/ 44 h 172"/>
                  <a:gd name="T38" fmla="*/ 2000 w 2536"/>
                  <a:gd name="T39" fmla="*/ 52 h 172"/>
                  <a:gd name="T40" fmla="*/ 2180 w 2536"/>
                  <a:gd name="T41" fmla="*/ 76 h 172"/>
                  <a:gd name="T42" fmla="*/ 2320 w 2536"/>
                  <a:gd name="T43" fmla="*/ 112 h 172"/>
                  <a:gd name="T44" fmla="*/ 2520 w 2536"/>
                  <a:gd name="T45" fmla="*/ 172 h 172"/>
                  <a:gd name="T46" fmla="*/ 2536 w 2536"/>
                  <a:gd name="T47" fmla="*/ 172 h 1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536"/>
                  <a:gd name="T73" fmla="*/ 0 h 172"/>
                  <a:gd name="T74" fmla="*/ 2536 w 2536"/>
                  <a:gd name="T75" fmla="*/ 172 h 1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536" h="172">
                    <a:moveTo>
                      <a:pt x="0" y="136"/>
                    </a:moveTo>
                    <a:lnTo>
                      <a:pt x="152" y="104"/>
                    </a:lnTo>
                    <a:lnTo>
                      <a:pt x="184" y="96"/>
                    </a:lnTo>
                    <a:lnTo>
                      <a:pt x="224" y="84"/>
                    </a:lnTo>
                    <a:lnTo>
                      <a:pt x="300" y="68"/>
                    </a:lnTo>
                    <a:lnTo>
                      <a:pt x="380" y="48"/>
                    </a:lnTo>
                    <a:lnTo>
                      <a:pt x="444" y="40"/>
                    </a:lnTo>
                    <a:lnTo>
                      <a:pt x="508" y="32"/>
                    </a:lnTo>
                    <a:lnTo>
                      <a:pt x="616" y="24"/>
                    </a:lnTo>
                    <a:lnTo>
                      <a:pt x="740" y="16"/>
                    </a:lnTo>
                    <a:lnTo>
                      <a:pt x="892" y="12"/>
                    </a:lnTo>
                    <a:lnTo>
                      <a:pt x="916" y="8"/>
                    </a:lnTo>
                    <a:lnTo>
                      <a:pt x="1088" y="4"/>
                    </a:lnTo>
                    <a:lnTo>
                      <a:pt x="1192" y="0"/>
                    </a:lnTo>
                    <a:lnTo>
                      <a:pt x="1252" y="0"/>
                    </a:lnTo>
                    <a:lnTo>
                      <a:pt x="1324" y="4"/>
                    </a:lnTo>
                    <a:lnTo>
                      <a:pt x="1584" y="16"/>
                    </a:lnTo>
                    <a:lnTo>
                      <a:pt x="1780" y="32"/>
                    </a:lnTo>
                    <a:lnTo>
                      <a:pt x="1896" y="44"/>
                    </a:lnTo>
                    <a:lnTo>
                      <a:pt x="2000" y="52"/>
                    </a:lnTo>
                    <a:lnTo>
                      <a:pt x="2180" y="76"/>
                    </a:lnTo>
                    <a:lnTo>
                      <a:pt x="2320" y="112"/>
                    </a:lnTo>
                    <a:lnTo>
                      <a:pt x="2520" y="172"/>
                    </a:lnTo>
                    <a:lnTo>
                      <a:pt x="2536" y="172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212" y="992"/>
              <a:ext cx="5268" cy="176"/>
              <a:chOff x="212" y="992"/>
              <a:chExt cx="5268" cy="176"/>
            </a:xfrm>
          </p:grpSpPr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2936" y="992"/>
                <a:ext cx="2544" cy="164"/>
              </a:xfrm>
              <a:custGeom>
                <a:avLst/>
                <a:gdLst>
                  <a:gd name="T0" fmla="*/ 0 w 2544"/>
                  <a:gd name="T1" fmla="*/ 12 h 164"/>
                  <a:gd name="T2" fmla="*/ 308 w 2544"/>
                  <a:gd name="T3" fmla="*/ 96 h 164"/>
                  <a:gd name="T4" fmla="*/ 580 w 2544"/>
                  <a:gd name="T5" fmla="*/ 136 h 164"/>
                  <a:gd name="T6" fmla="*/ 880 w 2544"/>
                  <a:gd name="T7" fmla="*/ 164 h 164"/>
                  <a:gd name="T8" fmla="*/ 1120 w 2544"/>
                  <a:gd name="T9" fmla="*/ 160 h 164"/>
                  <a:gd name="T10" fmla="*/ 1480 w 2544"/>
                  <a:gd name="T11" fmla="*/ 160 h 164"/>
                  <a:gd name="T12" fmla="*/ 1776 w 2544"/>
                  <a:gd name="T13" fmla="*/ 144 h 164"/>
                  <a:gd name="T14" fmla="*/ 2028 w 2544"/>
                  <a:gd name="T15" fmla="*/ 116 h 164"/>
                  <a:gd name="T16" fmla="*/ 2212 w 2544"/>
                  <a:gd name="T17" fmla="*/ 92 h 164"/>
                  <a:gd name="T18" fmla="*/ 2544 w 2544"/>
                  <a:gd name="T19" fmla="*/ 0 h 1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44"/>
                  <a:gd name="T31" fmla="*/ 0 h 164"/>
                  <a:gd name="T32" fmla="*/ 2544 w 2544"/>
                  <a:gd name="T33" fmla="*/ 164 h 1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44" h="164">
                    <a:moveTo>
                      <a:pt x="0" y="12"/>
                    </a:moveTo>
                    <a:lnTo>
                      <a:pt x="308" y="96"/>
                    </a:lnTo>
                    <a:lnTo>
                      <a:pt x="580" y="136"/>
                    </a:lnTo>
                    <a:lnTo>
                      <a:pt x="880" y="164"/>
                    </a:lnTo>
                    <a:lnTo>
                      <a:pt x="1120" y="160"/>
                    </a:lnTo>
                    <a:lnTo>
                      <a:pt x="1480" y="160"/>
                    </a:lnTo>
                    <a:lnTo>
                      <a:pt x="1776" y="144"/>
                    </a:lnTo>
                    <a:lnTo>
                      <a:pt x="2028" y="116"/>
                    </a:lnTo>
                    <a:lnTo>
                      <a:pt x="2212" y="92"/>
                    </a:lnTo>
                    <a:lnTo>
                      <a:pt x="2544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212" y="992"/>
                <a:ext cx="2516" cy="176"/>
              </a:xfrm>
              <a:custGeom>
                <a:avLst/>
                <a:gdLst>
                  <a:gd name="T0" fmla="*/ 0 w 2516"/>
                  <a:gd name="T1" fmla="*/ 0 h 176"/>
                  <a:gd name="T2" fmla="*/ 276 w 2516"/>
                  <a:gd name="T3" fmla="*/ 80 h 176"/>
                  <a:gd name="T4" fmla="*/ 528 w 2516"/>
                  <a:gd name="T5" fmla="*/ 124 h 176"/>
                  <a:gd name="T6" fmla="*/ 832 w 2516"/>
                  <a:gd name="T7" fmla="*/ 152 h 176"/>
                  <a:gd name="T8" fmla="*/ 1172 w 2516"/>
                  <a:gd name="T9" fmla="*/ 176 h 176"/>
                  <a:gd name="T10" fmla="*/ 1556 w 2516"/>
                  <a:gd name="T11" fmla="*/ 164 h 176"/>
                  <a:gd name="T12" fmla="*/ 1900 w 2516"/>
                  <a:gd name="T13" fmla="*/ 152 h 176"/>
                  <a:gd name="T14" fmla="*/ 2232 w 2516"/>
                  <a:gd name="T15" fmla="*/ 100 h 176"/>
                  <a:gd name="T16" fmla="*/ 2516 w 2516"/>
                  <a:gd name="T17" fmla="*/ 20 h 1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16"/>
                  <a:gd name="T28" fmla="*/ 0 h 176"/>
                  <a:gd name="T29" fmla="*/ 2516 w 2516"/>
                  <a:gd name="T30" fmla="*/ 176 h 1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16" h="176">
                    <a:moveTo>
                      <a:pt x="0" y="0"/>
                    </a:moveTo>
                    <a:lnTo>
                      <a:pt x="276" y="80"/>
                    </a:lnTo>
                    <a:lnTo>
                      <a:pt x="528" y="124"/>
                    </a:lnTo>
                    <a:lnTo>
                      <a:pt x="832" y="152"/>
                    </a:lnTo>
                    <a:lnTo>
                      <a:pt x="1172" y="176"/>
                    </a:lnTo>
                    <a:lnTo>
                      <a:pt x="1556" y="164"/>
                    </a:lnTo>
                    <a:lnTo>
                      <a:pt x="1900" y="152"/>
                    </a:lnTo>
                    <a:lnTo>
                      <a:pt x="2232" y="100"/>
                    </a:lnTo>
                    <a:lnTo>
                      <a:pt x="2516" y="2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1120" y="2684"/>
              <a:ext cx="3436" cy="208"/>
              <a:chOff x="1120" y="2684"/>
              <a:chExt cx="3436" cy="208"/>
            </a:xfrm>
          </p:grpSpPr>
          <p:sp>
            <p:nvSpPr>
              <p:cNvPr id="13" name="Freeform 18"/>
              <p:cNvSpPr>
                <a:spLocks/>
              </p:cNvSpPr>
              <p:nvPr/>
            </p:nvSpPr>
            <p:spPr bwMode="auto">
              <a:xfrm>
                <a:off x="3660" y="2692"/>
                <a:ext cx="896" cy="196"/>
              </a:xfrm>
              <a:custGeom>
                <a:avLst/>
                <a:gdLst>
                  <a:gd name="T0" fmla="*/ 0 w 896"/>
                  <a:gd name="T1" fmla="*/ 196 h 196"/>
                  <a:gd name="T2" fmla="*/ 64 w 896"/>
                  <a:gd name="T3" fmla="*/ 132 h 196"/>
                  <a:gd name="T4" fmla="*/ 136 w 896"/>
                  <a:gd name="T5" fmla="*/ 80 h 196"/>
                  <a:gd name="T6" fmla="*/ 196 w 896"/>
                  <a:gd name="T7" fmla="*/ 48 h 196"/>
                  <a:gd name="T8" fmla="*/ 248 w 896"/>
                  <a:gd name="T9" fmla="*/ 32 h 196"/>
                  <a:gd name="T10" fmla="*/ 340 w 896"/>
                  <a:gd name="T11" fmla="*/ 16 h 196"/>
                  <a:gd name="T12" fmla="*/ 436 w 896"/>
                  <a:gd name="T13" fmla="*/ 4 h 196"/>
                  <a:gd name="T14" fmla="*/ 516 w 896"/>
                  <a:gd name="T15" fmla="*/ 0 h 196"/>
                  <a:gd name="T16" fmla="*/ 592 w 896"/>
                  <a:gd name="T17" fmla="*/ 0 h 196"/>
                  <a:gd name="T18" fmla="*/ 680 w 896"/>
                  <a:gd name="T19" fmla="*/ 4 h 196"/>
                  <a:gd name="T20" fmla="*/ 748 w 896"/>
                  <a:gd name="T21" fmla="*/ 12 h 196"/>
                  <a:gd name="T22" fmla="*/ 804 w 896"/>
                  <a:gd name="T23" fmla="*/ 24 h 196"/>
                  <a:gd name="T24" fmla="*/ 856 w 896"/>
                  <a:gd name="T25" fmla="*/ 36 h 196"/>
                  <a:gd name="T26" fmla="*/ 896 w 896"/>
                  <a:gd name="T27" fmla="*/ 56 h 1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6"/>
                  <a:gd name="T43" fmla="*/ 0 h 196"/>
                  <a:gd name="T44" fmla="*/ 896 w 896"/>
                  <a:gd name="T45" fmla="*/ 196 h 19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6" h="196">
                    <a:moveTo>
                      <a:pt x="0" y="196"/>
                    </a:moveTo>
                    <a:lnTo>
                      <a:pt x="64" y="132"/>
                    </a:lnTo>
                    <a:lnTo>
                      <a:pt x="136" y="80"/>
                    </a:lnTo>
                    <a:lnTo>
                      <a:pt x="196" y="48"/>
                    </a:lnTo>
                    <a:lnTo>
                      <a:pt x="248" y="32"/>
                    </a:lnTo>
                    <a:lnTo>
                      <a:pt x="340" y="16"/>
                    </a:lnTo>
                    <a:lnTo>
                      <a:pt x="436" y="4"/>
                    </a:lnTo>
                    <a:lnTo>
                      <a:pt x="516" y="0"/>
                    </a:lnTo>
                    <a:lnTo>
                      <a:pt x="592" y="0"/>
                    </a:lnTo>
                    <a:lnTo>
                      <a:pt x="680" y="4"/>
                    </a:lnTo>
                    <a:lnTo>
                      <a:pt x="748" y="12"/>
                    </a:lnTo>
                    <a:lnTo>
                      <a:pt x="804" y="24"/>
                    </a:lnTo>
                    <a:lnTo>
                      <a:pt x="856" y="36"/>
                    </a:lnTo>
                    <a:lnTo>
                      <a:pt x="896" y="56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9"/>
              <p:cNvSpPr>
                <a:spLocks/>
              </p:cNvSpPr>
              <p:nvPr/>
            </p:nvSpPr>
            <p:spPr bwMode="auto">
              <a:xfrm>
                <a:off x="1120" y="2684"/>
                <a:ext cx="892" cy="208"/>
              </a:xfrm>
              <a:custGeom>
                <a:avLst/>
                <a:gdLst>
                  <a:gd name="T0" fmla="*/ 0 w 892"/>
                  <a:gd name="T1" fmla="*/ 56 h 208"/>
                  <a:gd name="T2" fmla="*/ 52 w 892"/>
                  <a:gd name="T3" fmla="*/ 32 h 208"/>
                  <a:gd name="T4" fmla="*/ 120 w 892"/>
                  <a:gd name="T5" fmla="*/ 20 h 208"/>
                  <a:gd name="T6" fmla="*/ 276 w 892"/>
                  <a:gd name="T7" fmla="*/ 0 h 208"/>
                  <a:gd name="T8" fmla="*/ 436 w 892"/>
                  <a:gd name="T9" fmla="*/ 4 h 208"/>
                  <a:gd name="T10" fmla="*/ 544 w 892"/>
                  <a:gd name="T11" fmla="*/ 20 h 208"/>
                  <a:gd name="T12" fmla="*/ 692 w 892"/>
                  <a:gd name="T13" fmla="*/ 56 h 208"/>
                  <a:gd name="T14" fmla="*/ 796 w 892"/>
                  <a:gd name="T15" fmla="*/ 116 h 208"/>
                  <a:gd name="T16" fmla="*/ 892 w 892"/>
                  <a:gd name="T17" fmla="*/ 208 h 2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92"/>
                  <a:gd name="T28" fmla="*/ 0 h 208"/>
                  <a:gd name="T29" fmla="*/ 892 w 892"/>
                  <a:gd name="T30" fmla="*/ 208 h 2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92" h="208">
                    <a:moveTo>
                      <a:pt x="0" y="56"/>
                    </a:moveTo>
                    <a:lnTo>
                      <a:pt x="52" y="32"/>
                    </a:lnTo>
                    <a:lnTo>
                      <a:pt x="120" y="20"/>
                    </a:lnTo>
                    <a:lnTo>
                      <a:pt x="276" y="0"/>
                    </a:lnTo>
                    <a:lnTo>
                      <a:pt x="436" y="4"/>
                    </a:lnTo>
                    <a:lnTo>
                      <a:pt x="544" y="20"/>
                    </a:lnTo>
                    <a:lnTo>
                      <a:pt x="692" y="56"/>
                    </a:lnTo>
                    <a:lnTo>
                      <a:pt x="796" y="116"/>
                    </a:lnTo>
                    <a:lnTo>
                      <a:pt x="892" y="208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928" y="236"/>
              <a:ext cx="3844" cy="232"/>
              <a:chOff x="928" y="236"/>
              <a:chExt cx="3844" cy="232"/>
            </a:xfrm>
          </p:grpSpPr>
          <p:sp>
            <p:nvSpPr>
              <p:cNvPr id="11" name="Freeform 21"/>
              <p:cNvSpPr>
                <a:spLocks/>
              </p:cNvSpPr>
              <p:nvPr/>
            </p:nvSpPr>
            <p:spPr bwMode="auto">
              <a:xfrm>
                <a:off x="3636" y="236"/>
                <a:ext cx="1136" cy="212"/>
              </a:xfrm>
              <a:custGeom>
                <a:avLst/>
                <a:gdLst>
                  <a:gd name="T0" fmla="*/ 0 w 1136"/>
                  <a:gd name="T1" fmla="*/ 8 h 212"/>
                  <a:gd name="T2" fmla="*/ 72 w 1136"/>
                  <a:gd name="T3" fmla="*/ 72 h 212"/>
                  <a:gd name="T4" fmla="*/ 100 w 1136"/>
                  <a:gd name="T5" fmla="*/ 100 h 212"/>
                  <a:gd name="T6" fmla="*/ 156 w 1136"/>
                  <a:gd name="T7" fmla="*/ 132 h 212"/>
                  <a:gd name="T8" fmla="*/ 216 w 1136"/>
                  <a:gd name="T9" fmla="*/ 164 h 212"/>
                  <a:gd name="T10" fmla="*/ 276 w 1136"/>
                  <a:gd name="T11" fmla="*/ 180 h 212"/>
                  <a:gd name="T12" fmla="*/ 400 w 1136"/>
                  <a:gd name="T13" fmla="*/ 204 h 212"/>
                  <a:gd name="T14" fmla="*/ 500 w 1136"/>
                  <a:gd name="T15" fmla="*/ 208 h 212"/>
                  <a:gd name="T16" fmla="*/ 584 w 1136"/>
                  <a:gd name="T17" fmla="*/ 212 h 212"/>
                  <a:gd name="T18" fmla="*/ 656 w 1136"/>
                  <a:gd name="T19" fmla="*/ 208 h 212"/>
                  <a:gd name="T20" fmla="*/ 748 w 1136"/>
                  <a:gd name="T21" fmla="*/ 200 h 212"/>
                  <a:gd name="T22" fmla="*/ 836 w 1136"/>
                  <a:gd name="T23" fmla="*/ 180 h 212"/>
                  <a:gd name="T24" fmla="*/ 916 w 1136"/>
                  <a:gd name="T25" fmla="*/ 152 h 212"/>
                  <a:gd name="T26" fmla="*/ 984 w 1136"/>
                  <a:gd name="T27" fmla="*/ 120 h 212"/>
                  <a:gd name="T28" fmla="*/ 1016 w 1136"/>
                  <a:gd name="T29" fmla="*/ 100 h 212"/>
                  <a:gd name="T30" fmla="*/ 1136 w 1136"/>
                  <a:gd name="T31" fmla="*/ 0 h 2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36"/>
                  <a:gd name="T49" fmla="*/ 0 h 212"/>
                  <a:gd name="T50" fmla="*/ 1136 w 1136"/>
                  <a:gd name="T51" fmla="*/ 212 h 2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36" h="212">
                    <a:moveTo>
                      <a:pt x="0" y="8"/>
                    </a:moveTo>
                    <a:lnTo>
                      <a:pt x="72" y="72"/>
                    </a:lnTo>
                    <a:lnTo>
                      <a:pt x="100" y="100"/>
                    </a:lnTo>
                    <a:lnTo>
                      <a:pt x="156" y="132"/>
                    </a:lnTo>
                    <a:lnTo>
                      <a:pt x="216" y="164"/>
                    </a:lnTo>
                    <a:lnTo>
                      <a:pt x="276" y="180"/>
                    </a:lnTo>
                    <a:lnTo>
                      <a:pt x="400" y="204"/>
                    </a:lnTo>
                    <a:lnTo>
                      <a:pt x="500" y="208"/>
                    </a:lnTo>
                    <a:lnTo>
                      <a:pt x="584" y="212"/>
                    </a:lnTo>
                    <a:lnTo>
                      <a:pt x="656" y="208"/>
                    </a:lnTo>
                    <a:lnTo>
                      <a:pt x="748" y="200"/>
                    </a:lnTo>
                    <a:lnTo>
                      <a:pt x="836" y="180"/>
                    </a:lnTo>
                    <a:lnTo>
                      <a:pt x="916" y="152"/>
                    </a:lnTo>
                    <a:lnTo>
                      <a:pt x="984" y="120"/>
                    </a:lnTo>
                    <a:lnTo>
                      <a:pt x="1016" y="100"/>
                    </a:lnTo>
                    <a:lnTo>
                      <a:pt x="1136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22"/>
              <p:cNvSpPr>
                <a:spLocks/>
              </p:cNvSpPr>
              <p:nvPr/>
            </p:nvSpPr>
            <p:spPr bwMode="auto">
              <a:xfrm>
                <a:off x="928" y="252"/>
                <a:ext cx="1112" cy="216"/>
              </a:xfrm>
              <a:custGeom>
                <a:avLst/>
                <a:gdLst>
                  <a:gd name="T0" fmla="*/ 0 w 1112"/>
                  <a:gd name="T1" fmla="*/ 0 h 216"/>
                  <a:gd name="T2" fmla="*/ 96 w 1112"/>
                  <a:gd name="T3" fmla="*/ 104 h 216"/>
                  <a:gd name="T4" fmla="*/ 192 w 1112"/>
                  <a:gd name="T5" fmla="*/ 152 h 216"/>
                  <a:gd name="T6" fmla="*/ 284 w 1112"/>
                  <a:gd name="T7" fmla="*/ 180 h 216"/>
                  <a:gd name="T8" fmla="*/ 364 w 1112"/>
                  <a:gd name="T9" fmla="*/ 200 h 216"/>
                  <a:gd name="T10" fmla="*/ 512 w 1112"/>
                  <a:gd name="T11" fmla="*/ 216 h 216"/>
                  <a:gd name="T12" fmla="*/ 672 w 1112"/>
                  <a:gd name="T13" fmla="*/ 208 h 216"/>
                  <a:gd name="T14" fmla="*/ 828 w 1112"/>
                  <a:gd name="T15" fmla="*/ 184 h 216"/>
                  <a:gd name="T16" fmla="*/ 984 w 1112"/>
                  <a:gd name="T17" fmla="*/ 120 h 216"/>
                  <a:gd name="T18" fmla="*/ 1112 w 1112"/>
                  <a:gd name="T19" fmla="*/ 28 h 2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12"/>
                  <a:gd name="T31" fmla="*/ 0 h 216"/>
                  <a:gd name="T32" fmla="*/ 1112 w 1112"/>
                  <a:gd name="T33" fmla="*/ 216 h 2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12" h="216">
                    <a:moveTo>
                      <a:pt x="0" y="0"/>
                    </a:moveTo>
                    <a:lnTo>
                      <a:pt x="96" y="104"/>
                    </a:lnTo>
                    <a:lnTo>
                      <a:pt x="192" y="152"/>
                    </a:lnTo>
                    <a:lnTo>
                      <a:pt x="284" y="180"/>
                    </a:lnTo>
                    <a:lnTo>
                      <a:pt x="364" y="200"/>
                    </a:lnTo>
                    <a:lnTo>
                      <a:pt x="512" y="216"/>
                    </a:lnTo>
                    <a:lnTo>
                      <a:pt x="672" y="208"/>
                    </a:lnTo>
                    <a:lnTo>
                      <a:pt x="828" y="184"/>
                    </a:lnTo>
                    <a:lnTo>
                      <a:pt x="984" y="120"/>
                    </a:lnTo>
                    <a:lnTo>
                      <a:pt x="1112" y="28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-168" y="4358538"/>
            <a:ext cx="9144439" cy="2498358"/>
            <a:chOff x="61" y="1977"/>
            <a:chExt cx="6276" cy="973"/>
          </a:xfrm>
        </p:grpSpPr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61" y="2483"/>
              <a:ext cx="6276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n-US" sz="2800" b="1" i="1" dirty="0">
                  <a:solidFill>
                    <a:srgbClr val="FF0000"/>
                  </a:solidFill>
                  <a:latin typeface="Times New Roman" pitchFamily="18" charset="0"/>
                </a:rPr>
                <a:t>	</a:t>
              </a:r>
              <a:r>
                <a:rPr lang="en-US" sz="3600" b="1" i="1" dirty="0" err="1">
                  <a:solidFill>
                    <a:srgbClr val="000099"/>
                  </a:solidFill>
                  <a:latin typeface="Times New Roman" pitchFamily="18" charset="0"/>
                </a:rPr>
                <a:t>Dựa</a:t>
              </a:r>
              <a:r>
                <a:rPr lang="en-US" sz="3600" b="1" i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000099"/>
                  </a:solidFill>
                  <a:latin typeface="Times New Roman" pitchFamily="18" charset="0"/>
                </a:rPr>
                <a:t>vào</a:t>
              </a:r>
              <a:r>
                <a:rPr lang="en-US" sz="3600" b="1" i="1" dirty="0">
                  <a:solidFill>
                    <a:srgbClr val="000099"/>
                  </a:solidFill>
                  <a:latin typeface="Times New Roman" pitchFamily="18" charset="0"/>
                </a:rPr>
                <a:t>  </a:t>
              </a:r>
              <a:r>
                <a:rPr lang="en-US" sz="3600" b="1" i="1" dirty="0" err="1">
                  <a:solidFill>
                    <a:srgbClr val="000099"/>
                  </a:solidFill>
                  <a:latin typeface="Times New Roman" pitchFamily="18" charset="0"/>
                </a:rPr>
                <a:t>bản</a:t>
              </a:r>
              <a:r>
                <a:rPr lang="en-US" sz="3600" b="1" i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000099"/>
                  </a:solidFill>
                  <a:latin typeface="Times New Roman" pitchFamily="18" charset="0"/>
                </a:rPr>
                <a:t>đồ</a:t>
              </a:r>
              <a:r>
                <a:rPr lang="en-US" sz="3600" b="1" i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000099"/>
                  </a:solidFill>
                  <a:latin typeface="Times New Roman" pitchFamily="18" charset="0"/>
                </a:rPr>
                <a:t>tự</a:t>
              </a:r>
              <a:r>
                <a:rPr lang="en-US" sz="3600" b="1" i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000099"/>
                  </a:solidFill>
                  <a:latin typeface="Times New Roman" pitchFamily="18" charset="0"/>
                </a:rPr>
                <a:t>nhiên</a:t>
              </a:r>
              <a:r>
                <a:rPr lang="en-US" sz="3600" b="1" i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000099"/>
                  </a:solidFill>
                  <a:latin typeface="Times New Roman" pitchFamily="18" charset="0"/>
                </a:rPr>
                <a:t>thế</a:t>
              </a:r>
              <a:r>
                <a:rPr lang="en-US" sz="3600" b="1" i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000099"/>
                  </a:solidFill>
                  <a:latin typeface="Times New Roman" pitchFamily="18" charset="0"/>
                </a:rPr>
                <a:t>giới</a:t>
              </a:r>
              <a:r>
                <a:rPr lang="en-US" sz="3600" b="1" i="1" dirty="0">
                  <a:solidFill>
                    <a:srgbClr val="000099"/>
                  </a:solidFill>
                  <a:latin typeface="Times New Roman" pitchFamily="18" charset="0"/>
                </a:rPr>
                <a:t>. </a:t>
              </a:r>
              <a:r>
                <a:rPr lang="en-US" sz="3600" b="1" i="1" dirty="0" err="1">
                  <a:solidFill>
                    <a:srgbClr val="000099"/>
                  </a:solidFill>
                  <a:latin typeface="Times New Roman" pitchFamily="18" charset="0"/>
                </a:rPr>
                <a:t>Hãy</a:t>
              </a:r>
              <a:r>
                <a:rPr lang="en-US" sz="3600" b="1" i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000099"/>
                  </a:solidFill>
                  <a:latin typeface="Times New Roman" pitchFamily="18" charset="0"/>
                </a:rPr>
                <a:t>xác</a:t>
              </a:r>
              <a:r>
                <a:rPr lang="en-US" sz="3600" b="1" i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000099"/>
                  </a:solidFill>
                  <a:latin typeface="Times New Roman" pitchFamily="18" charset="0"/>
                </a:rPr>
                <a:t>định</a:t>
              </a:r>
              <a:r>
                <a:rPr lang="en-US" sz="3600" b="1" i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000099"/>
                  </a:solidFill>
                  <a:latin typeface="Times New Roman" pitchFamily="18" charset="0"/>
                </a:rPr>
                <a:t>vị</a:t>
              </a:r>
              <a:r>
                <a:rPr lang="en-US" sz="3600" b="1" i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000099"/>
                  </a:solidFill>
                  <a:latin typeface="Times New Roman" pitchFamily="18" charset="0"/>
                </a:rPr>
                <a:t>trí</a:t>
              </a:r>
              <a:r>
                <a:rPr lang="en-US" sz="3600" b="1" i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000099"/>
                  </a:solidFill>
                  <a:latin typeface="Times New Roman" pitchFamily="18" charset="0"/>
                </a:rPr>
                <a:t>địa</a:t>
              </a:r>
              <a:r>
                <a:rPr lang="en-US" sz="3600" b="1" i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000099"/>
                  </a:solidFill>
                  <a:latin typeface="Times New Roman" pitchFamily="18" charset="0"/>
                </a:rPr>
                <a:t>lý</a:t>
              </a:r>
              <a:r>
                <a:rPr lang="en-US" sz="3600" b="1" i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000099"/>
                  </a:solidFill>
                  <a:latin typeface="Times New Roman" pitchFamily="18" charset="0"/>
                </a:rPr>
                <a:t>của</a:t>
              </a:r>
              <a:r>
                <a:rPr lang="en-US" sz="3600" b="1" i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000099"/>
                  </a:solidFill>
                  <a:latin typeface="Times New Roman" pitchFamily="18" charset="0"/>
                </a:rPr>
                <a:t>châu</a:t>
              </a:r>
              <a:r>
                <a:rPr lang="en-US" sz="3600" b="1" i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000099"/>
                  </a:solidFill>
                  <a:latin typeface="Times New Roman" pitchFamily="18" charset="0"/>
                </a:rPr>
                <a:t>mỹ</a:t>
              </a:r>
              <a:r>
                <a:rPr lang="en-US" sz="3600" b="1" i="1" dirty="0">
                  <a:solidFill>
                    <a:srgbClr val="000099"/>
                  </a:solidFill>
                  <a:latin typeface="Times New Roman" pitchFamily="18" charset="0"/>
                </a:rPr>
                <a:t> ? </a:t>
              </a:r>
            </a:p>
          </p:txBody>
        </p:sp>
        <p:pic>
          <p:nvPicPr>
            <p:cNvPr id="25" name="Picture 24" descr="question_pop_up_from_box_hg_clr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" y="1977"/>
              <a:ext cx="605" cy="81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52"/>
            <a:ext cx="9001156" cy="104298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900" b="1" dirty="0">
                <a:solidFill>
                  <a:srgbClr val="FF0000"/>
                </a:solidFill>
                <a:latin typeface="Times" pitchFamily="18" charset="0"/>
              </a:rPr>
              <a:t>c.</a:t>
            </a:r>
            <a:r>
              <a:rPr lang="en-US" sz="3900" b="1" u="sng" dirty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900" b="1" u="sng" dirty="0" err="1">
                <a:solidFill>
                  <a:srgbClr val="FF0000"/>
                </a:solidFill>
                <a:latin typeface="Times" pitchFamily="18" charset="0"/>
              </a:rPr>
              <a:t>Miền</a:t>
            </a:r>
            <a:r>
              <a:rPr lang="en-US" sz="3900" b="1" u="sng" dirty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900" b="1" u="sng" dirty="0" err="1">
                <a:solidFill>
                  <a:srgbClr val="FF0000"/>
                </a:solidFill>
                <a:latin typeface="Times" pitchFamily="18" charset="0"/>
              </a:rPr>
              <a:t>núi</a:t>
            </a:r>
            <a:r>
              <a:rPr lang="en-US" sz="3900" b="1" u="sng" dirty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900" b="1" u="sng" dirty="0" err="1">
                <a:solidFill>
                  <a:srgbClr val="FF0000"/>
                </a:solidFill>
                <a:latin typeface="Times" pitchFamily="18" charset="0"/>
              </a:rPr>
              <a:t>già</a:t>
            </a:r>
            <a:r>
              <a:rPr lang="en-US" sz="3900" b="1" u="sng" dirty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900" b="1" u="sng" dirty="0" err="1">
                <a:solidFill>
                  <a:srgbClr val="FF0000"/>
                </a:solidFill>
                <a:latin typeface="Times" pitchFamily="18" charset="0"/>
              </a:rPr>
              <a:t>và</a:t>
            </a:r>
            <a:r>
              <a:rPr lang="en-US" sz="3900" b="1" u="sng" dirty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900" b="1" u="sng" dirty="0" err="1">
                <a:solidFill>
                  <a:srgbClr val="FF0000"/>
                </a:solidFill>
                <a:latin typeface="Times" pitchFamily="18" charset="0"/>
              </a:rPr>
              <a:t>sơn</a:t>
            </a:r>
            <a:r>
              <a:rPr lang="en-US" sz="3900" b="1" u="sng" dirty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900" b="1" u="sng" dirty="0" err="1">
                <a:solidFill>
                  <a:srgbClr val="FF0000"/>
                </a:solidFill>
                <a:latin typeface="Times" pitchFamily="18" charset="0"/>
              </a:rPr>
              <a:t>nguyên</a:t>
            </a:r>
            <a:r>
              <a:rPr lang="en-US" sz="3900" b="1" u="sng" dirty="0">
                <a:solidFill>
                  <a:srgbClr val="FF0000"/>
                </a:solidFill>
                <a:latin typeface="Times" pitchFamily="18" charset="0"/>
              </a:rPr>
              <a:t> ở </a:t>
            </a:r>
            <a:r>
              <a:rPr lang="en-US" sz="3900" b="1" u="sng" dirty="0" err="1">
                <a:solidFill>
                  <a:srgbClr val="FF0000"/>
                </a:solidFill>
                <a:latin typeface="Times" pitchFamily="18" charset="0"/>
              </a:rPr>
              <a:t>phía</a:t>
            </a:r>
            <a:r>
              <a:rPr lang="en-US" sz="3900" b="1" u="sng" dirty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900" b="1" u="sng" dirty="0" err="1">
                <a:solidFill>
                  <a:srgbClr val="FF0000"/>
                </a:solidFill>
                <a:latin typeface="Times" pitchFamily="18" charset="0"/>
              </a:rPr>
              <a:t>đông</a:t>
            </a:r>
            <a:r>
              <a:rPr lang="en-US" sz="3900" b="1" u="sng" dirty="0">
                <a:solidFill>
                  <a:srgbClr val="FF0000"/>
                </a:solidFill>
                <a:latin typeface="Times" pitchFamily="18" charset="0"/>
              </a:rPr>
              <a:t>.</a:t>
            </a:r>
            <a:endParaRPr lang="en-GB" sz="3900" dirty="0">
              <a:solidFill>
                <a:srgbClr val="FF0000"/>
              </a:solidFill>
              <a:latin typeface="Times" pitchFamily="18" charset="0"/>
            </a:endParaRPr>
          </a:p>
          <a:p>
            <a:pPr marL="742950" indent="-742950">
              <a:buNone/>
            </a:pPr>
            <a:endParaRPr lang="en-GB" sz="3600" dirty="0">
              <a:solidFill>
                <a:srgbClr val="FF0000"/>
              </a:solidFill>
              <a:latin typeface="Times" pitchFamily="18" charset="0"/>
            </a:endParaRPr>
          </a:p>
        </p:txBody>
      </p:sp>
      <p:pic>
        <p:nvPicPr>
          <p:cNvPr id="5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000108"/>
            <a:ext cx="5572132" cy="557214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785926"/>
            <a:ext cx="300036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Cho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biết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vị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trí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đặc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Núi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già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Apalat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sơn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trên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bán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đảo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Lablado</a:t>
            </a:r>
            <a:r>
              <a:rPr lang="en-US" sz="3600" dirty="0">
                <a:solidFill>
                  <a:srgbClr val="FF0000"/>
                </a:solidFill>
                <a:latin typeface="Times" pitchFamily="18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Mount-mitchell-south-nc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286125" y="6262688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/>
              <a:t>Núi Mitsen</a:t>
            </a:r>
          </a:p>
        </p:txBody>
      </p:sp>
      <p:pic>
        <p:nvPicPr>
          <p:cNvPr id="4" name="Picture 4" descr="norame00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ount-mitchell-south-nc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77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  <a:latin typeface="Times" pitchFamily="18" charset="0"/>
              </a:rPr>
              <a:t>1. </a:t>
            </a:r>
            <a:r>
              <a:rPr lang="en-GB" b="1" dirty="0" err="1" smtClean="0">
                <a:solidFill>
                  <a:srgbClr val="FF0000"/>
                </a:solidFill>
                <a:latin typeface="Times" pitchFamily="18" charset="0"/>
              </a:rPr>
              <a:t>Các</a:t>
            </a:r>
            <a:r>
              <a:rPr lang="en-GB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Times" pitchFamily="18" charset="0"/>
              </a:rPr>
              <a:t>khu</a:t>
            </a:r>
            <a:r>
              <a:rPr lang="en-GB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Times" pitchFamily="18" charset="0"/>
              </a:rPr>
              <a:t>vực</a:t>
            </a:r>
            <a:r>
              <a:rPr lang="en-GB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Times" pitchFamily="18" charset="0"/>
              </a:rPr>
              <a:t>địa</a:t>
            </a:r>
            <a:r>
              <a:rPr lang="en-GB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Times" pitchFamily="18" charset="0"/>
              </a:rPr>
              <a:t>hình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" pitchFamily="18" charset="0"/>
              </a:rPr>
              <a:t>c. </a:t>
            </a:r>
            <a:r>
              <a:rPr lang="en-US" b="1" dirty="0" err="1" smtClean="0">
                <a:solidFill>
                  <a:srgbClr val="FF0000"/>
                </a:solidFill>
                <a:latin typeface="Times" pitchFamily="18" charset="0"/>
              </a:rPr>
              <a:t>Miền</a:t>
            </a:r>
            <a:r>
              <a:rPr lang="en-US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itchFamily="18" charset="0"/>
              </a:rPr>
              <a:t>núi</a:t>
            </a:r>
            <a:r>
              <a:rPr lang="en-US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itchFamily="18" charset="0"/>
              </a:rPr>
              <a:t>già</a:t>
            </a:r>
            <a:r>
              <a:rPr lang="en-US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itchFamily="18" charset="0"/>
              </a:rPr>
              <a:t>sơn</a:t>
            </a:r>
            <a:r>
              <a:rPr lang="en-US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itchFamily="18" charset="0"/>
              </a:rPr>
              <a:t>nguyên</a:t>
            </a:r>
            <a:r>
              <a:rPr lang="en-US" b="1" dirty="0" smtClean="0">
                <a:solidFill>
                  <a:srgbClr val="FF0000"/>
                </a:solidFill>
                <a:latin typeface="Times" pitchFamily="18" charset="0"/>
              </a:rPr>
              <a:t> ở </a:t>
            </a:r>
            <a:r>
              <a:rPr lang="en-US" b="1" dirty="0" err="1" smtClean="0">
                <a:solidFill>
                  <a:srgbClr val="FF0000"/>
                </a:solidFill>
                <a:latin typeface="Times" pitchFamily="18" charset="0"/>
              </a:rPr>
              <a:t>phía</a:t>
            </a:r>
            <a:r>
              <a:rPr lang="en-US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" pitchFamily="18" charset="0"/>
              </a:rPr>
              <a:t>đông</a:t>
            </a:r>
            <a:endParaRPr lang="en-US" dirty="0" smtClean="0"/>
          </a:p>
          <a:p>
            <a:pPr>
              <a:buFontTx/>
              <a:buChar char="-"/>
            </a:pP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Phía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đông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là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sơn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nguyên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và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miền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núi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già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A-pa-lat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chạy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theo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hướng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Đ</a:t>
            </a: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ông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Bắc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- </a:t>
            </a: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Tây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 Nam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. </a:t>
            </a:r>
            <a:endParaRPr lang="en-GB" sz="3600" b="1" dirty="0" smtClean="0">
              <a:solidFill>
                <a:srgbClr val="1D16AA"/>
              </a:solidFill>
              <a:latin typeface="Times" pitchFamily="18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-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Dãy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Apa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Lát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cổ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,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thấp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chứa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nhiều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 than,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sắt</a:t>
            </a:r>
            <a:r>
              <a:rPr lang="en-US" dirty="0" smtClean="0">
                <a:solidFill>
                  <a:srgbClr val="1D16AA"/>
                </a:solidFill>
              </a:rPr>
              <a:t>.</a:t>
            </a:r>
            <a:r>
              <a:rPr lang="en-US" dirty="0"/>
              <a:t> 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rgbClr val="FF0000"/>
                </a:solidFill>
                <a:latin typeface="Times" pitchFamily="18" charset="0"/>
              </a:rPr>
              <a:t>2. </a:t>
            </a:r>
            <a:r>
              <a:rPr lang="en-GB" sz="3600" b="1" dirty="0" err="1" smtClean="0">
                <a:solidFill>
                  <a:srgbClr val="FF0000"/>
                </a:solidFill>
                <a:latin typeface="Times" pitchFamily="18" charset="0"/>
              </a:rPr>
              <a:t>Sự</a:t>
            </a:r>
            <a:r>
              <a:rPr lang="en-GB" sz="3600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" pitchFamily="18" charset="0"/>
              </a:rPr>
              <a:t>phân</a:t>
            </a:r>
            <a:r>
              <a:rPr lang="en-GB" sz="3600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" pitchFamily="18" charset="0"/>
              </a:rPr>
              <a:t>hóa</a:t>
            </a:r>
            <a:r>
              <a:rPr lang="en-GB" sz="3600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" pitchFamily="18" charset="0"/>
              </a:rPr>
              <a:t>khí</a:t>
            </a:r>
            <a:r>
              <a:rPr lang="en-GB" sz="3600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" pitchFamily="18" charset="0"/>
              </a:rPr>
              <a:t>hậu</a:t>
            </a:r>
            <a:endParaRPr lang="en-GB" sz="3600" b="1" dirty="0">
              <a:solidFill>
                <a:srgbClr val="FF0000"/>
              </a:solidFill>
              <a:latin typeface="Times" pitchFamily="18" charset="0"/>
            </a:endParaRPr>
          </a:p>
        </p:txBody>
      </p:sp>
      <p:pic>
        <p:nvPicPr>
          <p:cNvPr id="4" name="Picture 9" descr="Luoc do cac kieu khi hau Bac M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357298"/>
            <a:ext cx="5847497" cy="5286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357298"/>
            <a:ext cx="27860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  <a:ea typeface="Times New Roman" pitchFamily="18" charset="0"/>
                <a:cs typeface="Arial" pitchFamily="34" charset="0"/>
              </a:rPr>
              <a:t>cho biết theo chiều Bắc-Nam Bắc Mĩ có các kiểu khí hậu nào? Tại sao?     </a:t>
            </a: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  <a:latin typeface="Times" pitchFamily="18" charset="0"/>
              </a:rPr>
              <a:t>2. </a:t>
            </a:r>
            <a:r>
              <a:rPr lang="en-GB" b="1" dirty="0" err="1" smtClean="0">
                <a:solidFill>
                  <a:srgbClr val="FF0000"/>
                </a:solidFill>
                <a:latin typeface="Times" pitchFamily="18" charset="0"/>
              </a:rPr>
              <a:t>Sự</a:t>
            </a:r>
            <a:r>
              <a:rPr lang="en-GB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Times" pitchFamily="18" charset="0"/>
              </a:rPr>
              <a:t>phân</a:t>
            </a:r>
            <a:r>
              <a:rPr lang="en-GB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Times" pitchFamily="18" charset="0"/>
              </a:rPr>
              <a:t>hóa</a:t>
            </a:r>
            <a:r>
              <a:rPr lang="en-GB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Times" pitchFamily="18" charset="0"/>
              </a:rPr>
              <a:t>khí</a:t>
            </a:r>
            <a:r>
              <a:rPr lang="en-GB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Times" pitchFamily="18" charset="0"/>
              </a:rPr>
              <a:t>hậu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Khí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hậu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Bắc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Mĩ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rất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đa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dạng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.</a:t>
            </a:r>
            <a:endParaRPr lang="en-GB" sz="3600" b="1" dirty="0" smtClean="0">
              <a:solidFill>
                <a:srgbClr val="1D16AA"/>
              </a:solidFill>
              <a:latin typeface="Times" pitchFamily="18" charset="0"/>
            </a:endParaRPr>
          </a:p>
          <a:p>
            <a:pPr>
              <a:buNone/>
            </a:pP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-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Phân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hoá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theo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chiều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Bắc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- 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Nam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có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đủ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các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đới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khí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hậu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hàn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đới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,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ôn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đới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,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nhiệt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đới</a:t>
            </a:r>
            <a:endParaRPr lang="en-GB" sz="3600" b="1" dirty="0">
              <a:solidFill>
                <a:srgbClr val="1D16AA"/>
              </a:solidFill>
              <a:latin typeface="Times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3800" b="1" dirty="0" smtClean="0">
                <a:solidFill>
                  <a:srgbClr val="FF0000"/>
                </a:solidFill>
                <a:latin typeface="Times" pitchFamily="18" charset="0"/>
              </a:rPr>
              <a:t>Giải </a:t>
            </a:r>
            <a:r>
              <a:rPr lang="pt-BR" sz="3800" b="1" dirty="0">
                <a:solidFill>
                  <a:srgbClr val="FF0000"/>
                </a:solidFill>
                <a:latin typeface="Times" pitchFamily="18" charset="0"/>
              </a:rPr>
              <a:t>thích tại sao có sự khác biệt về khí hậu ở phía </a:t>
            </a:r>
            <a:r>
              <a:rPr lang="pt-BR" sz="3800" b="1" dirty="0" smtClean="0">
                <a:solidFill>
                  <a:srgbClr val="FF0000"/>
                </a:solidFill>
                <a:latin typeface="Times" pitchFamily="18" charset="0"/>
              </a:rPr>
              <a:t>Tây </a:t>
            </a:r>
            <a:r>
              <a:rPr lang="pt-BR" sz="3800" b="1" dirty="0">
                <a:solidFill>
                  <a:srgbClr val="FF0000"/>
                </a:solidFill>
                <a:latin typeface="Times" pitchFamily="18" charset="0"/>
              </a:rPr>
              <a:t>&amp; phía Đ</a:t>
            </a:r>
            <a:r>
              <a:rPr lang="pt-BR" sz="3800" b="1" dirty="0" smtClean="0">
                <a:solidFill>
                  <a:srgbClr val="FF0000"/>
                </a:solidFill>
                <a:latin typeface="Times" pitchFamily="18" charset="0"/>
              </a:rPr>
              <a:t>ông </a:t>
            </a:r>
            <a:r>
              <a:rPr lang="pt-BR" sz="3800" b="1" dirty="0">
                <a:solidFill>
                  <a:srgbClr val="FF0000"/>
                </a:solidFill>
                <a:latin typeface="Times" pitchFamily="18" charset="0"/>
              </a:rPr>
              <a:t>kinh tuyến 100</a:t>
            </a:r>
            <a:r>
              <a:rPr lang="pt-BR" sz="3800" b="1" baseline="30000" dirty="0">
                <a:solidFill>
                  <a:srgbClr val="FF0000"/>
                </a:solidFill>
                <a:latin typeface="Times" pitchFamily="18" charset="0"/>
              </a:rPr>
              <a:t>o</a:t>
            </a:r>
            <a:r>
              <a:rPr lang="pt-BR" sz="3800" b="1" dirty="0">
                <a:solidFill>
                  <a:srgbClr val="FF0000"/>
                </a:solidFill>
                <a:latin typeface="Times" pitchFamily="18" charset="0"/>
              </a:rPr>
              <a:t>T của Hoa Kì?</a:t>
            </a:r>
            <a:r>
              <a:rPr lang="en-GB" b="1" dirty="0">
                <a:solidFill>
                  <a:srgbClr val="FF0000"/>
                </a:solidFill>
              </a:rPr>
              <a:t/>
            </a:r>
            <a:br>
              <a:rPr lang="en-GB" b="1" dirty="0">
                <a:solidFill>
                  <a:srgbClr val="FF0000"/>
                </a:solidFill>
              </a:rPr>
            </a:b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9" descr="Luoc do cac kieu khi hau Bac M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3759" y="1285860"/>
            <a:ext cx="4990241" cy="53117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4143372" cy="5429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cxnSp>
        <p:nvCxnSpPr>
          <p:cNvPr id="7" name="Straight Connector 6"/>
          <p:cNvCxnSpPr/>
          <p:nvPr/>
        </p:nvCxnSpPr>
        <p:spPr>
          <a:xfrm rot="5400000">
            <a:off x="-714412" y="3857628"/>
            <a:ext cx="4429156" cy="7143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500442" y="3786178"/>
            <a:ext cx="4786322" cy="7858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  <a:latin typeface="Times" pitchFamily="18" charset="0"/>
              </a:rPr>
              <a:t>2. </a:t>
            </a:r>
            <a:r>
              <a:rPr lang="en-GB" b="1" dirty="0" err="1" smtClean="0">
                <a:solidFill>
                  <a:srgbClr val="FF0000"/>
                </a:solidFill>
                <a:latin typeface="Times" pitchFamily="18" charset="0"/>
              </a:rPr>
              <a:t>Sự</a:t>
            </a:r>
            <a:r>
              <a:rPr lang="en-GB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Times" pitchFamily="18" charset="0"/>
              </a:rPr>
              <a:t>phân</a:t>
            </a:r>
            <a:r>
              <a:rPr lang="en-GB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Times" pitchFamily="18" charset="0"/>
              </a:rPr>
              <a:t>hóa</a:t>
            </a:r>
            <a:r>
              <a:rPr lang="en-GB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Times" pitchFamily="18" charset="0"/>
              </a:rPr>
              <a:t>khí</a:t>
            </a:r>
            <a:r>
              <a:rPr lang="en-GB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Times" pitchFamily="18" charset="0"/>
              </a:rPr>
              <a:t>hậu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00200"/>
            <a:ext cx="85439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-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Khí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hậu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phân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hóa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theo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>
                <a:solidFill>
                  <a:srgbClr val="1D16AA"/>
                </a:solidFill>
                <a:latin typeface="Times" pitchFamily="18" charset="0"/>
              </a:rPr>
              <a:t>chiều</a:t>
            </a:r>
            <a:r>
              <a:rPr lang="en-US" sz="3600" b="1" dirty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Đông</a:t>
            </a:r>
            <a:r>
              <a:rPr lang="en-US" sz="3600" b="1" dirty="0" smtClean="0">
                <a:solidFill>
                  <a:srgbClr val="1D16AA"/>
                </a:solidFill>
                <a:latin typeface="Times" pitchFamily="18" charset="0"/>
              </a:rPr>
              <a:t> –</a:t>
            </a:r>
            <a:r>
              <a:rPr lang="en-US" sz="3600" b="1" dirty="0" err="1" smtClean="0">
                <a:solidFill>
                  <a:srgbClr val="1D16AA"/>
                </a:solidFill>
                <a:latin typeface="Times" pitchFamily="18" charset="0"/>
              </a:rPr>
              <a:t>Tây</a:t>
            </a:r>
            <a:endParaRPr lang="en-GB" sz="3600" b="1" dirty="0">
              <a:solidFill>
                <a:srgbClr val="1D16AA"/>
              </a:solidFill>
              <a:latin typeface="Times" pitchFamily="18" charset="0"/>
            </a:endParaRPr>
          </a:p>
          <a:p>
            <a:pPr>
              <a:buNone/>
            </a:pPr>
            <a:r>
              <a:rPr lang="pt-BR" sz="3600" b="1" dirty="0" smtClean="0">
                <a:solidFill>
                  <a:srgbClr val="1D16AA"/>
                </a:solidFill>
                <a:latin typeface="Times" pitchFamily="18" charset="0"/>
              </a:rPr>
              <a:t>- S</a:t>
            </a:r>
            <a:r>
              <a:rPr lang="vi-VN" sz="3600" b="1" dirty="0" smtClean="0">
                <a:solidFill>
                  <a:srgbClr val="1D16AA"/>
                </a:solidFill>
              </a:rPr>
              <a:t>ự phân</a:t>
            </a:r>
            <a:r>
              <a:rPr lang="pt-BR" sz="3600" b="1" dirty="0" smtClean="0">
                <a:solidFill>
                  <a:srgbClr val="1D16AA"/>
                </a:solidFill>
                <a:latin typeface="Times" pitchFamily="18" charset="0"/>
              </a:rPr>
              <a:t> hóa khí hậu theo độ cao. Thể hiện rõ nhất ở miền núi trẻ Cooc-đi-e.</a:t>
            </a:r>
            <a:endParaRPr lang="en-GB" sz="3600" b="1" dirty="0">
              <a:solidFill>
                <a:srgbClr val="1D16AA"/>
              </a:solidFill>
              <a:latin typeface="Times" pitchFamily="18" charset="0"/>
            </a:endParaRPr>
          </a:p>
        </p:txBody>
      </p:sp>
      <p:sp>
        <p:nvSpPr>
          <p:cNvPr id="4" name="Action Button: End 3">
            <a:hlinkClick r:id="rId2" action="ppaction://hlinkfile" highlightClick="1"/>
          </p:cNvPr>
          <p:cNvSpPr/>
          <p:nvPr/>
        </p:nvSpPr>
        <p:spPr>
          <a:xfrm>
            <a:off x="7072330" y="5429264"/>
            <a:ext cx="1143008" cy="10001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t1.gstatic.com/images?q=tbn:ANd9GcRujjSfvz2mgKWWv9euY366m2G2SyHjeeTJM-5QXwmnguoJBSl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52800" y="304800"/>
            <a:ext cx="2961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" y="3276600"/>
            <a:ext cx="609600" cy="53340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33400" y="1981200"/>
            <a:ext cx="8153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Câu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1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</a:rPr>
              <a:t>.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đặc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điểm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không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phải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hệ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thống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núi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Cooc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-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đi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-e ?</a:t>
            </a:r>
            <a:endParaRPr lang="en-US" sz="28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A.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Kéo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9000 km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B.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Trải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rộng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2000 km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C.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Gồm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dãy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núi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chạy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song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song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xen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thấp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D.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3000 – 4000 m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t1.gstatic.com/images?q=tbn:ANd9GcT-gqt_C7lQWWpT8BiLli2vx2pT4QyQLVCkGS5zTGfPb9_1HqHC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457200"/>
            <a:ext cx="2961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828800"/>
            <a:ext cx="853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Câu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2.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Địa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lòng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máng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đồng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bằng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trung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tâm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tạo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điều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kiện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</a:p>
          <a:p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A.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khối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khí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lạnh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Bắc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Băng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Dương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tràn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xuống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         B.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khối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khí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nóng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ẩm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phía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Nam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tiến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  </a:t>
            </a:r>
          </a:p>
          <a:p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C.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A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B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đúng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D.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A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B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sai</a:t>
            </a:r>
            <a:endParaRPr lang="en-US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" y="3505200"/>
            <a:ext cx="609600" cy="53340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t3.gstatic.com/images?q=tbn:ANd9GcRlk45q1EoehHVDZs_oiujyfzQ8cZTLyAQa6MOOH-2ps2AYnYI_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76600" y="381000"/>
            <a:ext cx="29613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09800" y="2667000"/>
            <a:ext cx="609600" cy="53340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95400" y="1447800"/>
            <a:ext cx="7848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i="1" dirty="0" err="1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200" b="1" i="1" dirty="0" err="1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i="1" dirty="0" smtClean="0">
                <a:solidFill>
                  <a:srgbClr val="EA0000"/>
                </a:solidFill>
                <a:latin typeface="Times New Roman" pitchFamily="18" charset="0"/>
                <a:cs typeface="Times New Roman" pitchFamily="18" charset="0"/>
              </a:rPr>
              <a:t> – Nam ?</a:t>
            </a:r>
          </a:p>
          <a:p>
            <a:pPr marL="514350" indent="-514350" algn="just">
              <a:spcBef>
                <a:spcPct val="50000"/>
              </a:spcBef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Do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3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B.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C.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3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D.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3200" b="1" i="1" dirty="0" smtClean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285720" y="285728"/>
            <a:ext cx="2667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Tiết</a:t>
            </a:r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 </a:t>
            </a:r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41. </a:t>
            </a:r>
            <a:r>
              <a:rPr lang="en-GB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Bài</a:t>
            </a:r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 </a:t>
            </a:r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36: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atin typeface="Times New Roman"/>
              <a:cs typeface="Times New Roman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85991" y="1999383"/>
            <a:ext cx="5144198" cy="843395"/>
            <a:chOff x="425" y="1169"/>
            <a:chExt cx="3869" cy="487"/>
          </a:xfrm>
        </p:grpSpPr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425" y="1169"/>
              <a:ext cx="3869" cy="487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defRPr/>
              </a:pPr>
              <a:endParaRPr lang="en-US" altLang="en-US" sz="2800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579" y="1211"/>
              <a:ext cx="3661" cy="380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3600" b="1" dirty="0">
                  <a:solidFill>
                    <a:srgbClr val="FF0000"/>
                  </a:solidFill>
                  <a:latin typeface="Times" pitchFamily="18" charset="0"/>
                </a:rPr>
                <a:t>1. </a:t>
              </a:r>
              <a:r>
                <a:rPr lang="en-US" altLang="en-US" sz="3600" b="1" dirty="0" err="1" smtClean="0">
                  <a:solidFill>
                    <a:srgbClr val="FF0000"/>
                  </a:solidFill>
                  <a:latin typeface="Times" pitchFamily="18" charset="0"/>
                </a:rPr>
                <a:t>Các</a:t>
              </a:r>
              <a:r>
                <a:rPr lang="en-US" altLang="en-US" sz="3600" b="1" dirty="0" smtClean="0">
                  <a:solidFill>
                    <a:srgbClr val="FF0000"/>
                  </a:solidFill>
                  <a:latin typeface="Times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srgbClr val="FF0000"/>
                  </a:solidFill>
                  <a:latin typeface="Times" pitchFamily="18" charset="0"/>
                </a:rPr>
                <a:t>khu</a:t>
              </a:r>
              <a:r>
                <a:rPr lang="en-US" altLang="en-US" sz="3600" b="1" dirty="0" smtClean="0">
                  <a:solidFill>
                    <a:srgbClr val="FF0000"/>
                  </a:solidFill>
                  <a:latin typeface="Times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srgbClr val="FF0000"/>
                  </a:solidFill>
                  <a:latin typeface="Times" pitchFamily="18" charset="0"/>
                </a:rPr>
                <a:t>vực</a:t>
              </a:r>
              <a:r>
                <a:rPr lang="en-US" altLang="en-US" sz="3600" b="1" dirty="0" smtClean="0">
                  <a:solidFill>
                    <a:srgbClr val="FF0000"/>
                  </a:solidFill>
                  <a:latin typeface="Times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srgbClr val="FF0000"/>
                  </a:solidFill>
                  <a:latin typeface="Times" pitchFamily="18" charset="0"/>
                </a:rPr>
                <a:t>địa</a:t>
              </a:r>
              <a:r>
                <a:rPr lang="en-US" altLang="en-US" sz="3600" b="1" dirty="0" smtClean="0">
                  <a:solidFill>
                    <a:srgbClr val="FF0000"/>
                  </a:solidFill>
                  <a:latin typeface="Times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srgbClr val="FF0000"/>
                  </a:solidFill>
                  <a:latin typeface="Times" pitchFamily="18" charset="0"/>
                </a:rPr>
                <a:t>hình</a:t>
              </a:r>
              <a:endParaRPr lang="en-US" altLang="en-US" sz="3600" b="1" dirty="0">
                <a:solidFill>
                  <a:srgbClr val="FF0000"/>
                </a:solidFill>
                <a:latin typeface="Times" pitchFamily="18" charset="0"/>
              </a:endParaRPr>
            </a:p>
          </p:txBody>
        </p:sp>
      </p:grp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500430" y="3286124"/>
            <a:ext cx="5214974" cy="950912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" pitchFamily="18" charset="0"/>
              </a:rPr>
              <a:t>2.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" pitchFamily="18" charset="0"/>
              </a:rPr>
              <a:t>Sự</a:t>
            </a:r>
            <a:r>
              <a:rPr lang="en-US" altLang="en-US" sz="3600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" pitchFamily="18" charset="0"/>
              </a:rPr>
              <a:t>phân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" pitchFamily="18" charset="0"/>
              </a:rPr>
              <a:t>hóa</a:t>
            </a:r>
            <a:r>
              <a:rPr lang="en-US" altLang="en-US" sz="3600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" pitchFamily="18" charset="0"/>
              </a:rPr>
              <a:t>khí</a:t>
            </a:r>
            <a:r>
              <a:rPr lang="en-US" altLang="en-US" sz="3600" b="1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" pitchFamily="18" charset="0"/>
              </a:rPr>
              <a:t>hậu</a:t>
            </a:r>
            <a:endParaRPr lang="en-US" altLang="en-US" sz="3600" b="1" dirty="0">
              <a:solidFill>
                <a:srgbClr val="FF0000"/>
              </a:solidFill>
              <a:latin typeface="Times" pitchFamily="18" charset="0"/>
            </a:endParaRPr>
          </a:p>
        </p:txBody>
      </p:sp>
      <p:pic>
        <p:nvPicPr>
          <p:cNvPr id="11" name="Picture 8" descr="EART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3000375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14348" y="2714620"/>
            <a:ext cx="2571768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rgbClr val="FFFF00"/>
                </a:solidFill>
                <a:latin typeface="Times" pitchFamily="18" charset="0"/>
              </a:rPr>
              <a:t>THIÊN NHIÊN BẮC  MĨ</a:t>
            </a:r>
            <a:endParaRPr lang="en-GB" b="1" dirty="0">
              <a:solidFill>
                <a:srgbClr val="FFFF00"/>
              </a:solidFill>
              <a:latin typeface="Times" pitchFamily="18" charset="0"/>
            </a:endParaRPr>
          </a:p>
        </p:txBody>
      </p:sp>
      <p:pic>
        <p:nvPicPr>
          <p:cNvPr id="13" name="Picture 12" descr="thugi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5214951"/>
            <a:ext cx="533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3" y="1752600"/>
            <a:ext cx="12160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 descr="image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2550" y="1404938"/>
            <a:ext cx="304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6" name="Picture 4" descr="image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6900" y="3124200"/>
            <a:ext cx="236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7" name="Picture 5" descr="image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590800"/>
            <a:ext cx="2514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8" name="Picture 6" descr="image0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352800"/>
            <a:ext cx="2216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9" name="Picture 7" descr="image0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505200"/>
            <a:ext cx="26336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0" name="Picture 8" descr="image0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54250" y="3273425"/>
            <a:ext cx="251142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1" name="Picture 9" descr="image00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3733800"/>
            <a:ext cx="21336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2" name="Picture 10" descr="image0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4114800"/>
            <a:ext cx="22860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3" name="Picture 11" descr="image0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09800" y="2266950"/>
            <a:ext cx="25558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4" name="Picture 12" descr="image0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850789">
            <a:off x="311737" y="1502901"/>
            <a:ext cx="2438400" cy="98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5" name="Picture 13" descr="image0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1410726">
            <a:off x="324034" y="2348321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6" name="Picture 14" descr="image00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86200" y="2819400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1023938" y="304800"/>
            <a:ext cx="7086600" cy="519113"/>
          </a:xfrm>
          <a:prstGeom prst="rect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FF66"/>
                </a:solidFill>
                <a:latin typeface="Times New Roman" pitchFamily="18" charset="0"/>
              </a:rPr>
              <a:t>BẢN ĐỒ TƯ DUY THIÊN NHIÊN BẮC MĨ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Picture1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209800" y="1066800"/>
            <a:ext cx="4225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i="1" u="sng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b="1" i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b="1" i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i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000" b="1" i="1" u="sng" dirty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905000" y="2362200"/>
            <a:ext cx="5562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SGK </a:t>
            </a:r>
          </a:p>
          <a:p>
            <a:pPr>
              <a:defRPr/>
            </a:pPr>
            <a:r>
              <a:rPr lang="en-US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37. </a:t>
            </a:r>
            <a:r>
              <a:rPr lang="en-US" sz="2800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en-US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Mĩ</a:t>
            </a:r>
            <a:endParaRPr lang="en-US" sz="2800" b="1" i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Mĩ</a:t>
            </a:r>
            <a:endParaRPr lang="en-US" sz="2800" b="1" i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1" name="Picture 5" descr="Book-09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0"/>
            <a:ext cx="21336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Hacker-03-jun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627563"/>
            <a:ext cx="16002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2" descr="537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</p:spPr>
      </p:pic>
      <p:sp>
        <p:nvSpPr>
          <p:cNvPr id="379907" name="Text Box 3"/>
          <p:cNvSpPr txBox="1">
            <a:spLocks noChangeArrowheads="1"/>
          </p:cNvSpPr>
          <p:nvPr/>
        </p:nvSpPr>
        <p:spPr bwMode="auto">
          <a:xfrm rot="726562">
            <a:off x="1828800" y="1905000"/>
            <a:ext cx="58674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7200" b="1" dirty="0" err="1">
                <a:solidFill>
                  <a:srgbClr val="FF0000"/>
                </a:solidFill>
                <a:latin typeface=".VnPark" pitchFamily="34" charset="0"/>
              </a:rPr>
              <a:t>Xin</a:t>
            </a:r>
            <a:r>
              <a:rPr lang="en-US" sz="7200" b="1" dirty="0">
                <a:solidFill>
                  <a:srgbClr val="FF0000"/>
                </a:solidFill>
                <a:latin typeface=".VnPark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.VnPark" pitchFamily="34" charset="0"/>
              </a:rPr>
              <a:t>ch©n</a:t>
            </a:r>
            <a:r>
              <a:rPr lang="en-US" sz="7200" b="1" dirty="0">
                <a:solidFill>
                  <a:srgbClr val="FF0000"/>
                </a:solidFill>
                <a:latin typeface=".VnPark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.VnPark" pitchFamily="34" charset="0"/>
              </a:rPr>
              <a:t>thµnh</a:t>
            </a:r>
            <a:r>
              <a:rPr lang="en-US" sz="7200" b="1" dirty="0">
                <a:solidFill>
                  <a:srgbClr val="FF0000"/>
                </a:solidFill>
                <a:latin typeface=".VnPark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.VnPark" pitchFamily="34" charset="0"/>
              </a:rPr>
              <a:t>c¸m</a:t>
            </a:r>
            <a:r>
              <a:rPr lang="en-US" sz="7200" b="1" dirty="0">
                <a:solidFill>
                  <a:srgbClr val="FF0000"/>
                </a:solidFill>
                <a:latin typeface=".VnPark" pitchFamily="34" charset="0"/>
              </a:rPr>
              <a:t> ¬n      </a:t>
            </a:r>
            <a:r>
              <a:rPr lang="en-US" sz="7200" b="1" dirty="0" err="1">
                <a:solidFill>
                  <a:srgbClr val="FF0000"/>
                </a:solidFill>
                <a:latin typeface=".VnPark" pitchFamily="34" charset="0"/>
              </a:rPr>
              <a:t>c¸c</a:t>
            </a:r>
            <a:r>
              <a:rPr lang="en-US" sz="7200" b="1" dirty="0">
                <a:solidFill>
                  <a:srgbClr val="FF0000"/>
                </a:solidFill>
                <a:latin typeface=".VnPark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.VnPark" pitchFamily="34" charset="0"/>
              </a:rPr>
              <a:t>thÇy</a:t>
            </a:r>
            <a:r>
              <a:rPr lang="en-US" sz="7200" b="1" dirty="0">
                <a:solidFill>
                  <a:srgbClr val="FF0000"/>
                </a:solidFill>
                <a:latin typeface=".VnPark" pitchFamily="34" charset="0"/>
              </a:rPr>
              <a:t> c« </a:t>
            </a:r>
            <a:r>
              <a:rPr lang="en-US" sz="7200" b="1" dirty="0" err="1">
                <a:solidFill>
                  <a:srgbClr val="FF0000"/>
                </a:solidFill>
                <a:latin typeface=".VnPark" pitchFamily="34" charset="0"/>
              </a:rPr>
              <a:t>gi¸o</a:t>
            </a:r>
            <a:r>
              <a:rPr lang="en-US" sz="7200" b="1" dirty="0">
                <a:solidFill>
                  <a:srgbClr val="FF0000"/>
                </a:solidFill>
                <a:latin typeface=".VnPark" pitchFamily="34" charset="0"/>
              </a:rPr>
              <a:t> vµ </a:t>
            </a:r>
            <a:r>
              <a:rPr lang="en-US" sz="7200" b="1" dirty="0" err="1">
                <a:solidFill>
                  <a:srgbClr val="FF0000"/>
                </a:solidFill>
                <a:latin typeface=".VnPark" pitchFamily="34" charset="0"/>
              </a:rPr>
              <a:t>c¸c</a:t>
            </a:r>
            <a:r>
              <a:rPr lang="en-US" sz="7200" b="1" dirty="0">
                <a:solidFill>
                  <a:srgbClr val="FF0000"/>
                </a:solidFill>
                <a:latin typeface=".VnPark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.VnPark" pitchFamily="34" charset="0"/>
              </a:rPr>
              <a:t>em</a:t>
            </a:r>
            <a:r>
              <a:rPr lang="en-US" sz="7200" b="1" dirty="0">
                <a:solidFill>
                  <a:srgbClr val="FF0000"/>
                </a:solidFill>
                <a:latin typeface=".VnPark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.VnPark" pitchFamily="34" charset="0"/>
              </a:rPr>
              <a:t>häc</a:t>
            </a:r>
            <a:r>
              <a:rPr lang="en-US" sz="7200" b="1" dirty="0">
                <a:solidFill>
                  <a:srgbClr val="FF0000"/>
                </a:solidFill>
                <a:latin typeface=".VnPark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.VnPark" pitchFamily="34" charset="0"/>
              </a:rPr>
              <a:t>sinh</a:t>
            </a:r>
            <a:r>
              <a:rPr lang="en-US" sz="7200" b="1" dirty="0">
                <a:solidFill>
                  <a:srgbClr val="FF0000"/>
                </a:solidFill>
                <a:latin typeface=".VnPark" pitchFamily="34" charset="0"/>
              </a:rPr>
              <a:t>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7467600" cy="488968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rgbClr val="FF0000"/>
                </a:solidFill>
                <a:latin typeface="Times" pitchFamily="18" charset="0"/>
              </a:rPr>
              <a:t>* Vị trí địa lí, giới </a:t>
            </a:r>
            <a:r>
              <a:rPr lang="pt-BR" sz="3600" b="1" dirty="0" smtClean="0">
                <a:solidFill>
                  <a:srgbClr val="FF0000"/>
                </a:solidFill>
                <a:latin typeface="Times" pitchFamily="18" charset="0"/>
              </a:rPr>
              <a:t>hạn Bắc Mĩ</a:t>
            </a:r>
            <a:endParaRPr lang="en-GB" sz="3600" b="1" dirty="0">
              <a:solidFill>
                <a:srgbClr val="FF0000"/>
              </a:solidFill>
              <a:latin typeface="Times" pitchFamily="18" charset="0"/>
            </a:endParaRPr>
          </a:p>
        </p:txBody>
      </p:sp>
      <p:pic>
        <p:nvPicPr>
          <p:cNvPr id="6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71480"/>
            <a:ext cx="6500826" cy="6000768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4282" y="928670"/>
            <a:ext cx="221457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solidFill>
                  <a:srgbClr val="FF0000"/>
                </a:solidFill>
                <a:latin typeface="Times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" pitchFamily="18" charset="0"/>
              </a:rPr>
              <a:t>vị</a:t>
            </a:r>
            <a:r>
              <a:rPr lang="en-US" sz="3600" dirty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" pitchFamily="18" charset="0"/>
              </a:rPr>
              <a:t>trí</a:t>
            </a:r>
            <a:r>
              <a:rPr lang="en-US" sz="3600" dirty="0">
                <a:solidFill>
                  <a:srgbClr val="FF0000"/>
                </a:solidFill>
                <a:latin typeface="Times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" pitchFamily="18" charset="0"/>
              </a:rPr>
              <a:t>giới</a:t>
            </a:r>
            <a:r>
              <a:rPr lang="en-US" sz="3600" dirty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" pitchFamily="18" charset="0"/>
              </a:rPr>
              <a:t>hạn</a:t>
            </a:r>
            <a:r>
              <a:rPr lang="en-US" sz="3600" dirty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" pitchFamily="18" charset="0"/>
              </a:rPr>
              <a:t>Bắc</a:t>
            </a:r>
            <a:r>
              <a:rPr lang="en-US" sz="36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" pitchFamily="18" charset="0"/>
              </a:rPr>
              <a:t>Mỹ</a:t>
            </a:r>
            <a:r>
              <a:rPr lang="en-US" sz="3600" dirty="0">
                <a:solidFill>
                  <a:srgbClr val="FF0000"/>
                </a:solidFill>
                <a:latin typeface="Times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282" y="3786190"/>
            <a:ext cx="264317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1D16AA"/>
                </a:solidFill>
                <a:latin typeface="Times" pitchFamily="18" charset="0"/>
              </a:rPr>
              <a:t>- Lãnh thổ trải dài từ vòng cực Bắc đến 15</a:t>
            </a:r>
            <a:r>
              <a:rPr lang="pt-BR" sz="3600" b="1" baseline="30000" dirty="0" smtClean="0">
                <a:solidFill>
                  <a:srgbClr val="1D16AA"/>
                </a:solidFill>
                <a:latin typeface="Times" pitchFamily="18" charset="0"/>
              </a:rPr>
              <a:t>0</a:t>
            </a:r>
            <a:r>
              <a:rPr lang="pt-BR" sz="3600" b="1" dirty="0" smtClean="0">
                <a:solidFill>
                  <a:srgbClr val="1D16AA"/>
                </a:solidFill>
                <a:latin typeface="Times" pitchFamily="18" charset="0"/>
              </a:rPr>
              <a:t>B.</a:t>
            </a:r>
            <a:endParaRPr lang="en-GB" sz="3600" b="1" dirty="0" smtClean="0">
              <a:solidFill>
                <a:srgbClr val="1D16AA"/>
              </a:solidFill>
              <a:latin typeface="Times" pitchFamily="18" charset="0"/>
            </a:endParaRPr>
          </a:p>
          <a:p>
            <a:pPr>
              <a:buNone/>
            </a:pPr>
            <a:endParaRPr lang="en-GB" sz="3200" b="1" dirty="0">
              <a:solidFill>
                <a:schemeClr val="tx2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Times" pitchFamily="18" charset="0"/>
              </a:rPr>
              <a:t>* Vị trí địa lí, giới hạn Bắc Mĩ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28736"/>
            <a:ext cx="8472518" cy="1900237"/>
          </a:xfrm>
        </p:spPr>
        <p:txBody>
          <a:bodyPr/>
          <a:lstStyle/>
          <a:p>
            <a:pPr>
              <a:buNone/>
            </a:pPr>
            <a:r>
              <a:rPr lang="pt-BR" sz="3600" b="1" dirty="0">
                <a:solidFill>
                  <a:schemeClr val="tx2"/>
                </a:solidFill>
                <a:latin typeface="Times" pitchFamily="18" charset="0"/>
              </a:rPr>
              <a:t>- Bắc Mĩ kéo dài từ khoảng 15</a:t>
            </a:r>
            <a:r>
              <a:rPr lang="pt-BR" sz="3600" b="1" baseline="30000" dirty="0">
                <a:solidFill>
                  <a:schemeClr val="tx2"/>
                </a:solidFill>
                <a:latin typeface="Times" pitchFamily="18" charset="0"/>
              </a:rPr>
              <a:t>0</a:t>
            </a:r>
            <a:r>
              <a:rPr lang="pt-BR" sz="3600" b="1" dirty="0">
                <a:solidFill>
                  <a:schemeClr val="tx2"/>
                </a:solidFill>
                <a:latin typeface="Times" pitchFamily="18" charset="0"/>
              </a:rPr>
              <a:t>B – 80</a:t>
            </a:r>
            <a:r>
              <a:rPr lang="pt-BR" sz="3600" b="1" baseline="30000" dirty="0">
                <a:solidFill>
                  <a:schemeClr val="tx2"/>
                </a:solidFill>
                <a:latin typeface="Times" pitchFamily="18" charset="0"/>
              </a:rPr>
              <a:t>0</a:t>
            </a:r>
            <a:r>
              <a:rPr lang="pt-BR" sz="3600" b="1" dirty="0">
                <a:solidFill>
                  <a:schemeClr val="tx2"/>
                </a:solidFill>
                <a:latin typeface="Times" pitchFamily="18" charset="0"/>
              </a:rPr>
              <a:t>B.</a:t>
            </a:r>
            <a:endParaRPr lang="en-GB" sz="3600" b="1" dirty="0">
              <a:solidFill>
                <a:schemeClr val="tx2"/>
              </a:solidFill>
              <a:latin typeface="Times" pitchFamily="18" charset="0"/>
            </a:endParaRPr>
          </a:p>
          <a:p>
            <a:endParaRPr lang="en-GB" dirty="0"/>
          </a:p>
        </p:txBody>
      </p:sp>
      <p:pic>
        <p:nvPicPr>
          <p:cNvPr id="4" name="Picture 32" descr="Daisy-0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953000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2428868"/>
            <a:ext cx="892971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600" dirty="0" err="1" smtClean="0">
                <a:solidFill>
                  <a:srgbClr val="1D16AA"/>
                </a:solidFill>
                <a:latin typeface="Times" pitchFamily="18" charset="0"/>
              </a:rPr>
              <a:t>Phía</a:t>
            </a:r>
            <a:r>
              <a:rPr lang="en-US" sz="3600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1D16AA"/>
                </a:solidFill>
                <a:latin typeface="Times" pitchFamily="18" charset="0"/>
              </a:rPr>
              <a:t>bắc</a:t>
            </a:r>
            <a:r>
              <a:rPr lang="en-US" sz="3600" dirty="0" smtClean="0">
                <a:solidFill>
                  <a:srgbClr val="1D16AA"/>
                </a:solidFill>
                <a:latin typeface="Times" pitchFamily="18" charset="0"/>
              </a:rPr>
              <a:t>: </a:t>
            </a:r>
            <a:r>
              <a:rPr lang="en-US" sz="3600" dirty="0" err="1" smtClean="0">
                <a:solidFill>
                  <a:srgbClr val="1D16AA"/>
                </a:solidFill>
                <a:latin typeface="Times" pitchFamily="18" charset="0"/>
              </a:rPr>
              <a:t>giáp</a:t>
            </a:r>
            <a:r>
              <a:rPr lang="en-US" sz="3600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1D16AA"/>
                </a:solidFill>
                <a:latin typeface="Times" pitchFamily="18" charset="0"/>
              </a:rPr>
              <a:t>Bắc</a:t>
            </a:r>
            <a:r>
              <a:rPr lang="en-US" sz="3600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1D16AA"/>
                </a:solidFill>
                <a:latin typeface="Times" pitchFamily="18" charset="0"/>
              </a:rPr>
              <a:t>băng</a:t>
            </a:r>
            <a:r>
              <a:rPr lang="en-US" sz="3600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1D16AA"/>
                </a:solidFill>
                <a:latin typeface="Times" pitchFamily="18" charset="0"/>
              </a:rPr>
              <a:t>dương</a:t>
            </a:r>
            <a:endParaRPr lang="en-US" sz="3600" dirty="0" smtClean="0">
              <a:solidFill>
                <a:srgbClr val="1D16AA"/>
              </a:solidFill>
              <a:latin typeface="Times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dirty="0" err="1" smtClean="0">
                <a:solidFill>
                  <a:srgbClr val="1D16AA"/>
                </a:solidFill>
                <a:latin typeface="Times" pitchFamily="18" charset="0"/>
              </a:rPr>
              <a:t>Phía</a:t>
            </a:r>
            <a:r>
              <a:rPr lang="en-US" sz="3600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1D16AA"/>
                </a:solidFill>
                <a:latin typeface="Times" pitchFamily="18" charset="0"/>
              </a:rPr>
              <a:t>đông</a:t>
            </a:r>
            <a:r>
              <a:rPr lang="en-US" sz="3600" dirty="0" smtClean="0">
                <a:solidFill>
                  <a:srgbClr val="1D16AA"/>
                </a:solidFill>
                <a:latin typeface="Times" pitchFamily="18" charset="0"/>
              </a:rPr>
              <a:t>: </a:t>
            </a:r>
            <a:r>
              <a:rPr lang="en-US" sz="3600" dirty="0" err="1" smtClean="0">
                <a:solidFill>
                  <a:srgbClr val="1D16AA"/>
                </a:solidFill>
                <a:latin typeface="Times" pitchFamily="18" charset="0"/>
              </a:rPr>
              <a:t>giáp</a:t>
            </a:r>
            <a:r>
              <a:rPr lang="en-US" sz="3600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1D16AA"/>
                </a:solidFill>
                <a:latin typeface="Times" pitchFamily="18" charset="0"/>
              </a:rPr>
              <a:t>Đại</a:t>
            </a:r>
            <a:r>
              <a:rPr lang="en-US" sz="3600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1D16AA"/>
                </a:solidFill>
                <a:latin typeface="Times" pitchFamily="18" charset="0"/>
              </a:rPr>
              <a:t>tây</a:t>
            </a:r>
            <a:r>
              <a:rPr lang="en-US" sz="3600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1D16AA"/>
                </a:solidFill>
                <a:latin typeface="Times" pitchFamily="18" charset="0"/>
              </a:rPr>
              <a:t>dương</a:t>
            </a:r>
            <a:endParaRPr lang="en-US" sz="3600" dirty="0" smtClean="0">
              <a:solidFill>
                <a:srgbClr val="1D16AA"/>
              </a:solidFill>
              <a:latin typeface="Times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dirty="0" err="1" smtClean="0">
                <a:solidFill>
                  <a:srgbClr val="1D16AA"/>
                </a:solidFill>
                <a:latin typeface="Times" pitchFamily="18" charset="0"/>
              </a:rPr>
              <a:t>Phía</a:t>
            </a:r>
            <a:r>
              <a:rPr lang="en-US" sz="3600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1D16AA"/>
                </a:solidFill>
                <a:latin typeface="Times" pitchFamily="18" charset="0"/>
              </a:rPr>
              <a:t>nam:giápVịnh</a:t>
            </a:r>
            <a:r>
              <a:rPr lang="en-US" sz="3600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1D16AA"/>
                </a:solidFill>
                <a:latin typeface="Times" pitchFamily="18" charset="0"/>
              </a:rPr>
              <a:t>Mê</a:t>
            </a:r>
            <a:r>
              <a:rPr lang="en-US" sz="3600" dirty="0" smtClean="0">
                <a:solidFill>
                  <a:srgbClr val="1D16AA"/>
                </a:solidFill>
                <a:latin typeface="Times" pitchFamily="18" charset="0"/>
              </a:rPr>
              <a:t> hi </a:t>
            </a:r>
            <a:r>
              <a:rPr lang="en-US" sz="3600" dirty="0" err="1" smtClean="0">
                <a:solidFill>
                  <a:srgbClr val="1D16AA"/>
                </a:solidFill>
                <a:latin typeface="Times" pitchFamily="18" charset="0"/>
              </a:rPr>
              <a:t>cô</a:t>
            </a:r>
            <a:r>
              <a:rPr lang="en-US" sz="3600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1D16AA"/>
                </a:solidFill>
                <a:latin typeface="Times" pitchFamily="18" charset="0"/>
              </a:rPr>
              <a:t>và</a:t>
            </a:r>
            <a:r>
              <a:rPr lang="en-US" sz="3600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1D16AA"/>
                </a:solidFill>
                <a:latin typeface="Times" pitchFamily="18" charset="0"/>
              </a:rPr>
              <a:t>eo</a:t>
            </a:r>
            <a:r>
              <a:rPr lang="en-US" sz="3600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1D16AA"/>
                </a:solidFill>
                <a:latin typeface="Times" pitchFamily="18" charset="0"/>
              </a:rPr>
              <a:t>đât</a:t>
            </a:r>
            <a:r>
              <a:rPr lang="en-US" sz="3600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1D16AA"/>
                </a:solidFill>
                <a:latin typeface="Times" pitchFamily="18" charset="0"/>
              </a:rPr>
              <a:t>trung</a:t>
            </a:r>
            <a:r>
              <a:rPr lang="en-US" sz="3600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1D16AA"/>
                </a:solidFill>
                <a:latin typeface="Times" pitchFamily="18" charset="0"/>
              </a:rPr>
              <a:t>mỹ</a:t>
            </a:r>
            <a:endParaRPr lang="en-US" sz="3600" dirty="0" smtClean="0">
              <a:solidFill>
                <a:srgbClr val="1D16AA"/>
              </a:solidFill>
              <a:latin typeface="Times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dirty="0" err="1" smtClean="0">
                <a:solidFill>
                  <a:srgbClr val="1D16AA"/>
                </a:solidFill>
                <a:latin typeface="Times" pitchFamily="18" charset="0"/>
              </a:rPr>
              <a:t>Phía</a:t>
            </a:r>
            <a:r>
              <a:rPr lang="en-US" sz="3600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1D16AA"/>
                </a:solidFill>
                <a:latin typeface="Times" pitchFamily="18" charset="0"/>
              </a:rPr>
              <a:t>tây:giáp</a:t>
            </a:r>
            <a:r>
              <a:rPr lang="en-US" sz="3600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1D16AA"/>
                </a:solidFill>
                <a:latin typeface="Times" pitchFamily="18" charset="0"/>
              </a:rPr>
              <a:t>Thái</a:t>
            </a:r>
            <a:r>
              <a:rPr lang="en-US" sz="3600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1D16AA"/>
                </a:solidFill>
                <a:latin typeface="Times" pitchFamily="18" charset="0"/>
              </a:rPr>
              <a:t>bình</a:t>
            </a:r>
            <a:r>
              <a:rPr lang="en-US" sz="3600" dirty="0" smtClean="0">
                <a:solidFill>
                  <a:srgbClr val="1D16AA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1D16AA"/>
                </a:solidFill>
                <a:latin typeface="Times" pitchFamily="18" charset="0"/>
              </a:rPr>
              <a:t>dương</a:t>
            </a:r>
            <a:endParaRPr lang="en-US" sz="3600" dirty="0" smtClean="0">
              <a:solidFill>
                <a:srgbClr val="1D16AA"/>
              </a:solidFill>
              <a:latin typeface="Times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" pitchFamily="18" charset="0"/>
              </a:rPr>
              <a:t>1</a:t>
            </a:r>
            <a:r>
              <a:rPr lang="en-US" b="1" u="sng" dirty="0" smtClean="0">
                <a:solidFill>
                  <a:srgbClr val="FF0000"/>
                </a:solidFill>
                <a:latin typeface="Times" pitchFamily="18" charset="0"/>
              </a:rPr>
              <a:t>. </a:t>
            </a:r>
            <a:r>
              <a:rPr lang="en-US" b="1" u="sng" dirty="0" err="1" smtClean="0">
                <a:solidFill>
                  <a:srgbClr val="FF0000"/>
                </a:solidFill>
                <a:latin typeface="Times" pitchFamily="18" charset="0"/>
              </a:rPr>
              <a:t>Các</a:t>
            </a:r>
            <a:r>
              <a:rPr lang="en-US" b="1" u="sng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" pitchFamily="18" charset="0"/>
              </a:rPr>
              <a:t>khu</a:t>
            </a:r>
            <a:r>
              <a:rPr lang="en-US" b="1" u="sng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" pitchFamily="18" charset="0"/>
              </a:rPr>
              <a:t>vực</a:t>
            </a:r>
            <a:r>
              <a:rPr lang="en-US" b="1" u="sng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" pitchFamily="18" charset="0"/>
              </a:rPr>
              <a:t>địa</a:t>
            </a:r>
            <a:r>
              <a:rPr lang="en-US" b="1" u="sng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" pitchFamily="18" charset="0"/>
              </a:rPr>
              <a:t>hình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GB" dirty="0"/>
          </a:p>
        </p:txBody>
      </p:sp>
      <p:pic>
        <p:nvPicPr>
          <p:cNvPr id="6" name="Content Placeholder 5" descr="lat cat Bac m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48000"/>
          </a:blip>
          <a:srcRect t="33333" b="33334"/>
          <a:stretch>
            <a:fillRect/>
          </a:stretch>
        </p:blipFill>
        <p:spPr bwMode="auto">
          <a:xfrm>
            <a:off x="142843" y="1285860"/>
            <a:ext cx="9008453" cy="4572032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914400"/>
            <a:ext cx="6477000" cy="5867400"/>
          </a:xfrm>
          <a:noFill/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42844" y="1752600"/>
            <a:ext cx="221457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solidFill>
                  <a:srgbClr val="FF0000"/>
                </a:solidFill>
                <a:latin typeface="Times" pitchFamily="18" charset="0"/>
              </a:rPr>
              <a:t>Địa</a:t>
            </a:r>
            <a:r>
              <a:rPr lang="en-US" sz="36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" pitchFamily="18" charset="0"/>
              </a:rPr>
              <a:t>Bắc</a:t>
            </a:r>
            <a:r>
              <a:rPr lang="en-US" sz="36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" pitchFamily="18" charset="0"/>
              </a:rPr>
              <a:t>Mỹ</a:t>
            </a:r>
            <a:r>
              <a:rPr lang="en-US" sz="36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" pitchFamily="18" charset="0"/>
              </a:rPr>
              <a:t>được</a:t>
            </a:r>
            <a:r>
              <a:rPr lang="en-US" sz="36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" pitchFamily="18" charset="0"/>
              </a:rPr>
              <a:t>chia</a:t>
            </a:r>
            <a:r>
              <a:rPr lang="en-US" sz="36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" pitchFamily="18" charset="0"/>
              </a:rPr>
              <a:t>thành</a:t>
            </a:r>
            <a:r>
              <a:rPr lang="en-US" sz="36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" pitchFamily="18" charset="0"/>
              </a:rPr>
              <a:t>mấy</a:t>
            </a:r>
            <a:r>
              <a:rPr lang="en-US" sz="36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" pitchFamily="18" charset="0"/>
              </a:rPr>
              <a:t>khu</a:t>
            </a:r>
            <a:r>
              <a:rPr lang="en-US" sz="36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" pitchFamily="18" charset="0"/>
              </a:rPr>
              <a:t>vực</a:t>
            </a:r>
            <a:r>
              <a:rPr lang="en-US" sz="36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" pitchFamily="18" charset="0"/>
              </a:rPr>
              <a:t>địa</a:t>
            </a:r>
            <a:r>
              <a:rPr lang="en-US" sz="36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81000" y="0"/>
            <a:ext cx="518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" pitchFamily="18" charset="0"/>
              </a:rPr>
              <a:t>1</a:t>
            </a:r>
            <a:r>
              <a:rPr lang="en-US" sz="3600" b="1" u="sng" dirty="0">
                <a:solidFill>
                  <a:srgbClr val="FF0000"/>
                </a:solidFill>
                <a:latin typeface="Times" pitchFamily="18" charset="0"/>
              </a:rPr>
              <a:t>. </a:t>
            </a:r>
            <a:r>
              <a:rPr lang="en-US" sz="3600" b="1" u="sng" dirty="0" err="1">
                <a:solidFill>
                  <a:srgbClr val="FF0000"/>
                </a:solidFill>
                <a:latin typeface="Times" pitchFamily="18" charset="0"/>
              </a:rPr>
              <a:t>Các</a:t>
            </a:r>
            <a:r>
              <a:rPr lang="en-US" sz="3600" b="1" u="sng" dirty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" pitchFamily="18" charset="0"/>
              </a:rPr>
              <a:t>khu</a:t>
            </a:r>
            <a:r>
              <a:rPr lang="en-US" sz="3600" b="1" u="sng" dirty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" pitchFamily="18" charset="0"/>
              </a:rPr>
              <a:t>vực</a:t>
            </a:r>
            <a:r>
              <a:rPr lang="en-US" sz="3600" b="1" u="sng" dirty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" pitchFamily="18" charset="0"/>
              </a:rPr>
              <a:t>địa</a:t>
            </a:r>
            <a:r>
              <a:rPr lang="en-US" sz="3600" b="1" u="sng" dirty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" pitchFamily="18" charset="0"/>
              </a:rPr>
              <a:t>hình</a:t>
            </a:r>
            <a:endParaRPr lang="en-US" sz="3600" b="1" u="sng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50189" name="Freeform 13"/>
          <p:cNvSpPr>
            <a:spLocks/>
          </p:cNvSpPr>
          <p:nvPr/>
        </p:nvSpPr>
        <p:spPr bwMode="auto">
          <a:xfrm>
            <a:off x="3200400" y="1143000"/>
            <a:ext cx="1801813" cy="4587875"/>
          </a:xfrm>
          <a:custGeom>
            <a:avLst/>
            <a:gdLst>
              <a:gd name="T0" fmla="*/ 2147483647 w 1135"/>
              <a:gd name="T1" fmla="*/ 2147483647 h 2890"/>
              <a:gd name="T2" fmla="*/ 2147483647 w 1135"/>
              <a:gd name="T3" fmla="*/ 2147483647 h 2890"/>
              <a:gd name="T4" fmla="*/ 2147483647 w 1135"/>
              <a:gd name="T5" fmla="*/ 2147483647 h 2890"/>
              <a:gd name="T6" fmla="*/ 2147483647 w 1135"/>
              <a:gd name="T7" fmla="*/ 2147483647 h 2890"/>
              <a:gd name="T8" fmla="*/ 2147483647 w 1135"/>
              <a:gd name="T9" fmla="*/ 2147483647 h 2890"/>
              <a:gd name="T10" fmla="*/ 2147483647 w 1135"/>
              <a:gd name="T11" fmla="*/ 2147483647 h 2890"/>
              <a:gd name="T12" fmla="*/ 2147483647 w 1135"/>
              <a:gd name="T13" fmla="*/ 2147483647 h 2890"/>
              <a:gd name="T14" fmla="*/ 2147483647 w 1135"/>
              <a:gd name="T15" fmla="*/ 2147483647 h 2890"/>
              <a:gd name="T16" fmla="*/ 2147483647 w 1135"/>
              <a:gd name="T17" fmla="*/ 2147483647 h 2890"/>
              <a:gd name="T18" fmla="*/ 2147483647 w 1135"/>
              <a:gd name="T19" fmla="*/ 2147483647 h 2890"/>
              <a:gd name="T20" fmla="*/ 2147483647 w 1135"/>
              <a:gd name="T21" fmla="*/ 2147483647 h 2890"/>
              <a:gd name="T22" fmla="*/ 2147483647 w 1135"/>
              <a:gd name="T23" fmla="*/ 2147483647 h 2890"/>
              <a:gd name="T24" fmla="*/ 2147483647 w 1135"/>
              <a:gd name="T25" fmla="*/ 2147483647 h 2890"/>
              <a:gd name="T26" fmla="*/ 2147483647 w 1135"/>
              <a:gd name="T27" fmla="*/ 2147483647 h 2890"/>
              <a:gd name="T28" fmla="*/ 2147483647 w 1135"/>
              <a:gd name="T29" fmla="*/ 2147483647 h 2890"/>
              <a:gd name="T30" fmla="*/ 2147483647 w 1135"/>
              <a:gd name="T31" fmla="*/ 2147483647 h 2890"/>
              <a:gd name="T32" fmla="*/ 2147483647 w 1135"/>
              <a:gd name="T33" fmla="*/ 2147483647 h 2890"/>
              <a:gd name="T34" fmla="*/ 2147483647 w 1135"/>
              <a:gd name="T35" fmla="*/ 2147483647 h 2890"/>
              <a:gd name="T36" fmla="*/ 2147483647 w 1135"/>
              <a:gd name="T37" fmla="*/ 2147483647 h 2890"/>
              <a:gd name="T38" fmla="*/ 2147483647 w 1135"/>
              <a:gd name="T39" fmla="*/ 2147483647 h 2890"/>
              <a:gd name="T40" fmla="*/ 2147483647 w 1135"/>
              <a:gd name="T41" fmla="*/ 2147483647 h 2890"/>
              <a:gd name="T42" fmla="*/ 2147483647 w 1135"/>
              <a:gd name="T43" fmla="*/ 2147483647 h 2890"/>
              <a:gd name="T44" fmla="*/ 2147483647 w 1135"/>
              <a:gd name="T45" fmla="*/ 2147483647 h 2890"/>
              <a:gd name="T46" fmla="*/ 2147483647 w 1135"/>
              <a:gd name="T47" fmla="*/ 2147483647 h 2890"/>
              <a:gd name="T48" fmla="*/ 2147483647 w 1135"/>
              <a:gd name="T49" fmla="*/ 2147483647 h 2890"/>
              <a:gd name="T50" fmla="*/ 2147483647 w 1135"/>
              <a:gd name="T51" fmla="*/ 2147483647 h 2890"/>
              <a:gd name="T52" fmla="*/ 2147483647 w 1135"/>
              <a:gd name="T53" fmla="*/ 2147483647 h 2890"/>
              <a:gd name="T54" fmla="*/ 2147483647 w 1135"/>
              <a:gd name="T55" fmla="*/ 2147483647 h 2890"/>
              <a:gd name="T56" fmla="*/ 2147483647 w 1135"/>
              <a:gd name="T57" fmla="*/ 2147483647 h 2890"/>
              <a:gd name="T58" fmla="*/ 2147483647 w 1135"/>
              <a:gd name="T59" fmla="*/ 2147483647 h 2890"/>
              <a:gd name="T60" fmla="*/ 2147483647 w 1135"/>
              <a:gd name="T61" fmla="*/ 2147483647 h 2890"/>
              <a:gd name="T62" fmla="*/ 2147483647 w 1135"/>
              <a:gd name="T63" fmla="*/ 2147483647 h 2890"/>
              <a:gd name="T64" fmla="*/ 2147483647 w 1135"/>
              <a:gd name="T65" fmla="*/ 2147483647 h 2890"/>
              <a:gd name="T66" fmla="*/ 2147483647 w 1135"/>
              <a:gd name="T67" fmla="*/ 2147483647 h 2890"/>
              <a:gd name="T68" fmla="*/ 2147483647 w 1135"/>
              <a:gd name="T69" fmla="*/ 2147483647 h 2890"/>
              <a:gd name="T70" fmla="*/ 2147483647 w 1135"/>
              <a:gd name="T71" fmla="*/ 2147483647 h 2890"/>
              <a:gd name="T72" fmla="*/ 2147483647 w 1135"/>
              <a:gd name="T73" fmla="*/ 2147483647 h 2890"/>
              <a:gd name="T74" fmla="*/ 2147483647 w 1135"/>
              <a:gd name="T75" fmla="*/ 2147483647 h 2890"/>
              <a:gd name="T76" fmla="*/ 2147483647 w 1135"/>
              <a:gd name="T77" fmla="*/ 2147483647 h 2890"/>
              <a:gd name="T78" fmla="*/ 2147483647 w 1135"/>
              <a:gd name="T79" fmla="*/ 2147483647 h 289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35"/>
              <a:gd name="T121" fmla="*/ 0 h 2890"/>
              <a:gd name="T122" fmla="*/ 1135 w 1135"/>
              <a:gd name="T123" fmla="*/ 2890 h 289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35" h="2890">
                <a:moveTo>
                  <a:pt x="872" y="391"/>
                </a:moveTo>
                <a:cubicBezTo>
                  <a:pt x="885" y="409"/>
                  <a:pt x="903" y="423"/>
                  <a:pt x="915" y="442"/>
                </a:cubicBezTo>
                <a:cubicBezTo>
                  <a:pt x="920" y="449"/>
                  <a:pt x="919" y="459"/>
                  <a:pt x="923" y="467"/>
                </a:cubicBezTo>
                <a:cubicBezTo>
                  <a:pt x="938" y="498"/>
                  <a:pt x="959" y="508"/>
                  <a:pt x="991" y="518"/>
                </a:cubicBezTo>
                <a:cubicBezTo>
                  <a:pt x="1056" y="562"/>
                  <a:pt x="1048" y="599"/>
                  <a:pt x="1025" y="696"/>
                </a:cubicBezTo>
                <a:cubicBezTo>
                  <a:pt x="1023" y="705"/>
                  <a:pt x="1008" y="702"/>
                  <a:pt x="999" y="704"/>
                </a:cubicBezTo>
                <a:cubicBezTo>
                  <a:pt x="985" y="707"/>
                  <a:pt x="971" y="710"/>
                  <a:pt x="957" y="713"/>
                </a:cubicBezTo>
                <a:cubicBezTo>
                  <a:pt x="905" y="747"/>
                  <a:pt x="882" y="813"/>
                  <a:pt x="838" y="857"/>
                </a:cubicBezTo>
                <a:cubicBezTo>
                  <a:pt x="818" y="918"/>
                  <a:pt x="847" y="967"/>
                  <a:pt x="889" y="1009"/>
                </a:cubicBezTo>
                <a:cubicBezTo>
                  <a:pt x="901" y="1045"/>
                  <a:pt x="917" y="1082"/>
                  <a:pt x="948" y="1102"/>
                </a:cubicBezTo>
                <a:cubicBezTo>
                  <a:pt x="968" y="1163"/>
                  <a:pt x="955" y="1138"/>
                  <a:pt x="982" y="1179"/>
                </a:cubicBezTo>
                <a:cubicBezTo>
                  <a:pt x="973" y="1219"/>
                  <a:pt x="965" y="1232"/>
                  <a:pt x="931" y="1255"/>
                </a:cubicBezTo>
                <a:cubicBezTo>
                  <a:pt x="989" y="1311"/>
                  <a:pt x="927" y="1258"/>
                  <a:pt x="982" y="1289"/>
                </a:cubicBezTo>
                <a:cubicBezTo>
                  <a:pt x="1000" y="1299"/>
                  <a:pt x="1033" y="1323"/>
                  <a:pt x="1033" y="1323"/>
                </a:cubicBezTo>
                <a:cubicBezTo>
                  <a:pt x="1025" y="1387"/>
                  <a:pt x="1018" y="1423"/>
                  <a:pt x="982" y="1475"/>
                </a:cubicBezTo>
                <a:cubicBezTo>
                  <a:pt x="963" y="1536"/>
                  <a:pt x="956" y="1640"/>
                  <a:pt x="1016" y="1678"/>
                </a:cubicBezTo>
                <a:cubicBezTo>
                  <a:pt x="1033" y="1704"/>
                  <a:pt x="1041" y="1726"/>
                  <a:pt x="1050" y="1755"/>
                </a:cubicBezTo>
                <a:cubicBezTo>
                  <a:pt x="1037" y="1811"/>
                  <a:pt x="997" y="1875"/>
                  <a:pt x="948" y="1907"/>
                </a:cubicBezTo>
                <a:cubicBezTo>
                  <a:pt x="942" y="1916"/>
                  <a:pt x="938" y="1926"/>
                  <a:pt x="931" y="1933"/>
                </a:cubicBezTo>
                <a:cubicBezTo>
                  <a:pt x="924" y="1940"/>
                  <a:pt x="912" y="1942"/>
                  <a:pt x="906" y="1950"/>
                </a:cubicBezTo>
                <a:cubicBezTo>
                  <a:pt x="888" y="1973"/>
                  <a:pt x="878" y="2050"/>
                  <a:pt x="872" y="2077"/>
                </a:cubicBezTo>
                <a:cubicBezTo>
                  <a:pt x="881" y="2164"/>
                  <a:pt x="886" y="2209"/>
                  <a:pt x="948" y="2271"/>
                </a:cubicBezTo>
                <a:cubicBezTo>
                  <a:pt x="964" y="2316"/>
                  <a:pt x="962" y="2290"/>
                  <a:pt x="923" y="2348"/>
                </a:cubicBezTo>
                <a:cubicBezTo>
                  <a:pt x="917" y="2356"/>
                  <a:pt x="912" y="2365"/>
                  <a:pt x="906" y="2373"/>
                </a:cubicBezTo>
                <a:cubicBezTo>
                  <a:pt x="900" y="2381"/>
                  <a:pt x="889" y="2398"/>
                  <a:pt x="889" y="2398"/>
                </a:cubicBezTo>
                <a:cubicBezTo>
                  <a:pt x="878" y="2432"/>
                  <a:pt x="877" y="2445"/>
                  <a:pt x="847" y="2466"/>
                </a:cubicBezTo>
                <a:cubicBezTo>
                  <a:pt x="851" y="2515"/>
                  <a:pt x="849" y="2572"/>
                  <a:pt x="872" y="2619"/>
                </a:cubicBezTo>
                <a:cubicBezTo>
                  <a:pt x="915" y="2707"/>
                  <a:pt x="1050" y="2721"/>
                  <a:pt x="1135" y="2737"/>
                </a:cubicBezTo>
                <a:cubicBezTo>
                  <a:pt x="1123" y="2770"/>
                  <a:pt x="1113" y="2785"/>
                  <a:pt x="1084" y="2805"/>
                </a:cubicBezTo>
                <a:cubicBezTo>
                  <a:pt x="1061" y="2838"/>
                  <a:pt x="1037" y="2877"/>
                  <a:pt x="999" y="2890"/>
                </a:cubicBezTo>
                <a:cubicBezTo>
                  <a:pt x="976" y="2884"/>
                  <a:pt x="952" y="2884"/>
                  <a:pt x="931" y="2873"/>
                </a:cubicBezTo>
                <a:cubicBezTo>
                  <a:pt x="922" y="2868"/>
                  <a:pt x="923" y="2853"/>
                  <a:pt x="915" y="2847"/>
                </a:cubicBezTo>
                <a:cubicBezTo>
                  <a:pt x="881" y="2819"/>
                  <a:pt x="789" y="2818"/>
                  <a:pt x="754" y="2814"/>
                </a:cubicBezTo>
                <a:cubicBezTo>
                  <a:pt x="721" y="2792"/>
                  <a:pt x="681" y="2783"/>
                  <a:pt x="652" y="2754"/>
                </a:cubicBezTo>
                <a:cubicBezTo>
                  <a:pt x="620" y="2722"/>
                  <a:pt x="637" y="2735"/>
                  <a:pt x="601" y="2712"/>
                </a:cubicBezTo>
                <a:cubicBezTo>
                  <a:pt x="592" y="2684"/>
                  <a:pt x="559" y="2636"/>
                  <a:pt x="559" y="2636"/>
                </a:cubicBezTo>
                <a:cubicBezTo>
                  <a:pt x="568" y="2576"/>
                  <a:pt x="601" y="2486"/>
                  <a:pt x="559" y="2432"/>
                </a:cubicBezTo>
                <a:cubicBezTo>
                  <a:pt x="544" y="2413"/>
                  <a:pt x="521" y="2402"/>
                  <a:pt x="508" y="2382"/>
                </a:cubicBezTo>
                <a:cubicBezTo>
                  <a:pt x="497" y="2365"/>
                  <a:pt x="485" y="2348"/>
                  <a:pt x="474" y="2331"/>
                </a:cubicBezTo>
                <a:cubicBezTo>
                  <a:pt x="468" y="2322"/>
                  <a:pt x="457" y="2305"/>
                  <a:pt x="457" y="2305"/>
                </a:cubicBezTo>
                <a:cubicBezTo>
                  <a:pt x="451" y="2288"/>
                  <a:pt x="446" y="2271"/>
                  <a:pt x="440" y="2254"/>
                </a:cubicBezTo>
                <a:cubicBezTo>
                  <a:pt x="410" y="2165"/>
                  <a:pt x="465" y="2130"/>
                  <a:pt x="398" y="2085"/>
                </a:cubicBezTo>
                <a:cubicBezTo>
                  <a:pt x="409" y="2133"/>
                  <a:pt x="423" y="2180"/>
                  <a:pt x="432" y="2229"/>
                </a:cubicBezTo>
                <a:cubicBezTo>
                  <a:pt x="429" y="2297"/>
                  <a:pt x="438" y="2366"/>
                  <a:pt x="423" y="2432"/>
                </a:cubicBezTo>
                <a:cubicBezTo>
                  <a:pt x="420" y="2444"/>
                  <a:pt x="398" y="2424"/>
                  <a:pt x="389" y="2415"/>
                </a:cubicBezTo>
                <a:cubicBezTo>
                  <a:pt x="375" y="2401"/>
                  <a:pt x="355" y="2365"/>
                  <a:pt x="355" y="2365"/>
                </a:cubicBezTo>
                <a:cubicBezTo>
                  <a:pt x="350" y="2210"/>
                  <a:pt x="395" y="2119"/>
                  <a:pt x="279" y="2043"/>
                </a:cubicBezTo>
                <a:cubicBezTo>
                  <a:pt x="274" y="1947"/>
                  <a:pt x="289" y="1913"/>
                  <a:pt x="245" y="1848"/>
                </a:cubicBezTo>
                <a:cubicBezTo>
                  <a:pt x="234" y="1811"/>
                  <a:pt x="224" y="1774"/>
                  <a:pt x="211" y="1738"/>
                </a:cubicBezTo>
                <a:cubicBezTo>
                  <a:pt x="214" y="1684"/>
                  <a:pt x="215" y="1631"/>
                  <a:pt x="220" y="1577"/>
                </a:cubicBezTo>
                <a:cubicBezTo>
                  <a:pt x="224" y="1536"/>
                  <a:pt x="246" y="1548"/>
                  <a:pt x="262" y="1501"/>
                </a:cubicBezTo>
                <a:cubicBezTo>
                  <a:pt x="272" y="1473"/>
                  <a:pt x="275" y="1442"/>
                  <a:pt x="288" y="1416"/>
                </a:cubicBezTo>
                <a:cubicBezTo>
                  <a:pt x="304" y="1384"/>
                  <a:pt x="328" y="1367"/>
                  <a:pt x="355" y="1340"/>
                </a:cubicBezTo>
                <a:cubicBezTo>
                  <a:pt x="369" y="1326"/>
                  <a:pt x="389" y="1289"/>
                  <a:pt x="389" y="1289"/>
                </a:cubicBezTo>
                <a:cubicBezTo>
                  <a:pt x="407" y="1222"/>
                  <a:pt x="407" y="1164"/>
                  <a:pt x="389" y="1094"/>
                </a:cubicBezTo>
                <a:cubicBezTo>
                  <a:pt x="398" y="1051"/>
                  <a:pt x="395" y="1033"/>
                  <a:pt x="432" y="1009"/>
                </a:cubicBezTo>
                <a:cubicBezTo>
                  <a:pt x="435" y="919"/>
                  <a:pt x="449" y="829"/>
                  <a:pt x="449" y="738"/>
                </a:cubicBezTo>
                <a:cubicBezTo>
                  <a:pt x="449" y="682"/>
                  <a:pt x="455" y="623"/>
                  <a:pt x="440" y="569"/>
                </a:cubicBezTo>
                <a:cubicBezTo>
                  <a:pt x="434" y="546"/>
                  <a:pt x="389" y="518"/>
                  <a:pt x="389" y="518"/>
                </a:cubicBezTo>
                <a:cubicBezTo>
                  <a:pt x="377" y="480"/>
                  <a:pt x="351" y="476"/>
                  <a:pt x="313" y="467"/>
                </a:cubicBezTo>
                <a:cubicBezTo>
                  <a:pt x="288" y="461"/>
                  <a:pt x="237" y="450"/>
                  <a:pt x="237" y="450"/>
                </a:cubicBezTo>
                <a:cubicBezTo>
                  <a:pt x="161" y="412"/>
                  <a:pt x="193" y="424"/>
                  <a:pt x="144" y="408"/>
                </a:cubicBezTo>
                <a:cubicBezTo>
                  <a:pt x="127" y="391"/>
                  <a:pt x="115" y="376"/>
                  <a:pt x="93" y="366"/>
                </a:cubicBezTo>
                <a:cubicBezTo>
                  <a:pt x="77" y="359"/>
                  <a:pt x="42" y="349"/>
                  <a:pt x="42" y="349"/>
                </a:cubicBezTo>
                <a:cubicBezTo>
                  <a:pt x="30" y="331"/>
                  <a:pt x="0" y="320"/>
                  <a:pt x="0" y="298"/>
                </a:cubicBezTo>
                <a:cubicBezTo>
                  <a:pt x="0" y="288"/>
                  <a:pt x="15" y="282"/>
                  <a:pt x="25" y="281"/>
                </a:cubicBezTo>
                <a:cubicBezTo>
                  <a:pt x="76" y="274"/>
                  <a:pt x="127" y="275"/>
                  <a:pt x="178" y="272"/>
                </a:cubicBezTo>
                <a:cubicBezTo>
                  <a:pt x="195" y="261"/>
                  <a:pt x="211" y="249"/>
                  <a:pt x="228" y="238"/>
                </a:cubicBezTo>
                <a:cubicBezTo>
                  <a:pt x="237" y="232"/>
                  <a:pt x="254" y="222"/>
                  <a:pt x="254" y="222"/>
                </a:cubicBezTo>
                <a:cubicBezTo>
                  <a:pt x="257" y="209"/>
                  <a:pt x="278" y="113"/>
                  <a:pt x="279" y="111"/>
                </a:cubicBezTo>
                <a:cubicBezTo>
                  <a:pt x="284" y="103"/>
                  <a:pt x="296" y="106"/>
                  <a:pt x="305" y="103"/>
                </a:cubicBezTo>
                <a:cubicBezTo>
                  <a:pt x="337" y="113"/>
                  <a:pt x="353" y="136"/>
                  <a:pt x="381" y="154"/>
                </a:cubicBezTo>
                <a:cubicBezTo>
                  <a:pt x="439" y="133"/>
                  <a:pt x="403" y="97"/>
                  <a:pt x="432" y="61"/>
                </a:cubicBezTo>
                <a:cubicBezTo>
                  <a:pt x="441" y="49"/>
                  <a:pt x="522" y="44"/>
                  <a:pt x="525" y="44"/>
                </a:cubicBezTo>
                <a:cubicBezTo>
                  <a:pt x="590" y="0"/>
                  <a:pt x="556" y="7"/>
                  <a:pt x="627" y="18"/>
                </a:cubicBezTo>
                <a:cubicBezTo>
                  <a:pt x="634" y="29"/>
                  <a:pt x="655" y="89"/>
                  <a:pt x="660" y="94"/>
                </a:cubicBezTo>
                <a:cubicBezTo>
                  <a:pt x="665" y="99"/>
                  <a:pt x="717" y="110"/>
                  <a:pt x="720" y="111"/>
                </a:cubicBezTo>
                <a:cubicBezTo>
                  <a:pt x="773" y="166"/>
                  <a:pt x="737" y="228"/>
                  <a:pt x="787" y="289"/>
                </a:cubicBezTo>
                <a:cubicBezTo>
                  <a:pt x="802" y="308"/>
                  <a:pt x="821" y="323"/>
                  <a:pt x="838" y="340"/>
                </a:cubicBezTo>
                <a:cubicBezTo>
                  <a:pt x="851" y="353"/>
                  <a:pt x="889" y="357"/>
                  <a:pt x="889" y="357"/>
                </a:cubicBezTo>
                <a:cubicBezTo>
                  <a:pt x="916" y="396"/>
                  <a:pt x="906" y="372"/>
                  <a:pt x="906" y="433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2" name="Freeform 16"/>
          <p:cNvSpPr>
            <a:spLocks/>
          </p:cNvSpPr>
          <p:nvPr/>
        </p:nvSpPr>
        <p:spPr bwMode="auto">
          <a:xfrm>
            <a:off x="4564063" y="1819275"/>
            <a:ext cx="1285875" cy="2984500"/>
          </a:xfrm>
          <a:custGeom>
            <a:avLst/>
            <a:gdLst>
              <a:gd name="T0" fmla="*/ 2147483647 w 810"/>
              <a:gd name="T1" fmla="*/ 2147483647 h 1880"/>
              <a:gd name="T2" fmla="*/ 2147483647 w 810"/>
              <a:gd name="T3" fmla="*/ 2147483647 h 1880"/>
              <a:gd name="T4" fmla="*/ 2147483647 w 810"/>
              <a:gd name="T5" fmla="*/ 2147483647 h 1880"/>
              <a:gd name="T6" fmla="*/ 2147483647 w 810"/>
              <a:gd name="T7" fmla="*/ 2147483647 h 1880"/>
              <a:gd name="T8" fmla="*/ 2147483647 w 810"/>
              <a:gd name="T9" fmla="*/ 2147483647 h 1880"/>
              <a:gd name="T10" fmla="*/ 2147483647 w 810"/>
              <a:gd name="T11" fmla="*/ 2147483647 h 1880"/>
              <a:gd name="T12" fmla="*/ 2147483647 w 810"/>
              <a:gd name="T13" fmla="*/ 2147483647 h 1880"/>
              <a:gd name="T14" fmla="*/ 2147483647 w 810"/>
              <a:gd name="T15" fmla="*/ 2147483647 h 1880"/>
              <a:gd name="T16" fmla="*/ 2147483647 w 810"/>
              <a:gd name="T17" fmla="*/ 2147483647 h 1880"/>
              <a:gd name="T18" fmla="*/ 2147483647 w 810"/>
              <a:gd name="T19" fmla="*/ 2147483647 h 1880"/>
              <a:gd name="T20" fmla="*/ 2147483647 w 810"/>
              <a:gd name="T21" fmla="*/ 2147483647 h 1880"/>
              <a:gd name="T22" fmla="*/ 2147483647 w 810"/>
              <a:gd name="T23" fmla="*/ 2147483647 h 1880"/>
              <a:gd name="T24" fmla="*/ 2147483647 w 810"/>
              <a:gd name="T25" fmla="*/ 2147483647 h 1880"/>
              <a:gd name="T26" fmla="*/ 2147483647 w 810"/>
              <a:gd name="T27" fmla="*/ 2147483647 h 1880"/>
              <a:gd name="T28" fmla="*/ 2147483647 w 810"/>
              <a:gd name="T29" fmla="*/ 2147483647 h 1880"/>
              <a:gd name="T30" fmla="*/ 2147483647 w 810"/>
              <a:gd name="T31" fmla="*/ 2147483647 h 1880"/>
              <a:gd name="T32" fmla="*/ 2147483647 w 810"/>
              <a:gd name="T33" fmla="*/ 2147483647 h 1880"/>
              <a:gd name="T34" fmla="*/ 2147483647 w 810"/>
              <a:gd name="T35" fmla="*/ 2147483647 h 1880"/>
              <a:gd name="T36" fmla="*/ 2147483647 w 810"/>
              <a:gd name="T37" fmla="*/ 2147483647 h 1880"/>
              <a:gd name="T38" fmla="*/ 2147483647 w 810"/>
              <a:gd name="T39" fmla="*/ 2147483647 h 1880"/>
              <a:gd name="T40" fmla="*/ 2147483647 w 810"/>
              <a:gd name="T41" fmla="*/ 2147483647 h 1880"/>
              <a:gd name="T42" fmla="*/ 2147483647 w 810"/>
              <a:gd name="T43" fmla="*/ 2147483647 h 1880"/>
              <a:gd name="T44" fmla="*/ 2147483647 w 810"/>
              <a:gd name="T45" fmla="*/ 2147483647 h 1880"/>
              <a:gd name="T46" fmla="*/ 2147483647 w 810"/>
              <a:gd name="T47" fmla="*/ 2147483647 h 1880"/>
              <a:gd name="T48" fmla="*/ 2147483647 w 810"/>
              <a:gd name="T49" fmla="*/ 2147483647 h 1880"/>
              <a:gd name="T50" fmla="*/ 2147483647 w 810"/>
              <a:gd name="T51" fmla="*/ 2147483647 h 1880"/>
              <a:gd name="T52" fmla="*/ 2147483647 w 810"/>
              <a:gd name="T53" fmla="*/ 2147483647 h 1880"/>
              <a:gd name="T54" fmla="*/ 2147483647 w 810"/>
              <a:gd name="T55" fmla="*/ 2147483647 h 1880"/>
              <a:gd name="T56" fmla="*/ 2147483647 w 810"/>
              <a:gd name="T57" fmla="*/ 2147483647 h 1880"/>
              <a:gd name="T58" fmla="*/ 2147483647 w 810"/>
              <a:gd name="T59" fmla="*/ 2147483647 h 1880"/>
              <a:gd name="T60" fmla="*/ 2147483647 w 810"/>
              <a:gd name="T61" fmla="*/ 2147483647 h 1880"/>
              <a:gd name="T62" fmla="*/ 2147483647 w 810"/>
              <a:gd name="T63" fmla="*/ 2147483647 h 1880"/>
              <a:gd name="T64" fmla="*/ 2147483647 w 810"/>
              <a:gd name="T65" fmla="*/ 2147483647 h 1880"/>
              <a:gd name="T66" fmla="*/ 2147483647 w 810"/>
              <a:gd name="T67" fmla="*/ 2147483647 h 1880"/>
              <a:gd name="T68" fmla="*/ 2147483647 w 810"/>
              <a:gd name="T69" fmla="*/ 2147483647 h 1880"/>
              <a:gd name="T70" fmla="*/ 2147483647 w 810"/>
              <a:gd name="T71" fmla="*/ 2147483647 h 1880"/>
              <a:gd name="T72" fmla="*/ 2147483647 w 810"/>
              <a:gd name="T73" fmla="*/ 2147483647 h 1880"/>
              <a:gd name="T74" fmla="*/ 2147483647 w 810"/>
              <a:gd name="T75" fmla="*/ 2147483647 h 1880"/>
              <a:gd name="T76" fmla="*/ 2147483647 w 810"/>
              <a:gd name="T77" fmla="*/ 2147483647 h 1880"/>
              <a:gd name="T78" fmla="*/ 2147483647 w 810"/>
              <a:gd name="T79" fmla="*/ 2147483647 h 1880"/>
              <a:gd name="T80" fmla="*/ 2147483647 w 810"/>
              <a:gd name="T81" fmla="*/ 2147483647 h 1880"/>
              <a:gd name="T82" fmla="*/ 2147483647 w 810"/>
              <a:gd name="T83" fmla="*/ 2147483647 h 1880"/>
              <a:gd name="T84" fmla="*/ 2147483647 w 810"/>
              <a:gd name="T85" fmla="*/ 2147483647 h 1880"/>
              <a:gd name="T86" fmla="*/ 2147483647 w 810"/>
              <a:gd name="T87" fmla="*/ 2147483647 h 1880"/>
              <a:gd name="T88" fmla="*/ 2147483647 w 810"/>
              <a:gd name="T89" fmla="*/ 2147483647 h 1880"/>
              <a:gd name="T90" fmla="*/ 2147483647 w 810"/>
              <a:gd name="T91" fmla="*/ 2147483647 h 1880"/>
              <a:gd name="T92" fmla="*/ 2147483647 w 810"/>
              <a:gd name="T93" fmla="*/ 2147483647 h 1880"/>
              <a:gd name="T94" fmla="*/ 2147483647 w 810"/>
              <a:gd name="T95" fmla="*/ 2147483647 h 1880"/>
              <a:gd name="T96" fmla="*/ 2147483647 w 810"/>
              <a:gd name="T97" fmla="*/ 2147483647 h 1880"/>
              <a:gd name="T98" fmla="*/ 2147483647 w 810"/>
              <a:gd name="T99" fmla="*/ 2147483647 h 1880"/>
              <a:gd name="T100" fmla="*/ 2147483647 w 810"/>
              <a:gd name="T101" fmla="*/ 2147483647 h 1880"/>
              <a:gd name="T102" fmla="*/ 2147483647 w 810"/>
              <a:gd name="T103" fmla="*/ 2147483647 h 1880"/>
              <a:gd name="T104" fmla="*/ 2147483647 w 810"/>
              <a:gd name="T105" fmla="*/ 2147483647 h 1880"/>
              <a:gd name="T106" fmla="*/ 2147483647 w 810"/>
              <a:gd name="T107" fmla="*/ 2147483647 h 1880"/>
              <a:gd name="T108" fmla="*/ 2147483647 w 810"/>
              <a:gd name="T109" fmla="*/ 2147483647 h 1880"/>
              <a:gd name="T110" fmla="*/ 2147483647 w 810"/>
              <a:gd name="T111" fmla="*/ 2147483647 h 1880"/>
              <a:gd name="T112" fmla="*/ 2147483647 w 810"/>
              <a:gd name="T113" fmla="*/ 2147483647 h 1880"/>
              <a:gd name="T114" fmla="*/ 2147483647 w 810"/>
              <a:gd name="T115" fmla="*/ 2147483647 h 18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0"/>
              <a:gd name="T175" fmla="*/ 0 h 1880"/>
              <a:gd name="T176" fmla="*/ 810 w 810"/>
              <a:gd name="T177" fmla="*/ 1880 h 18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0" h="1880">
                <a:moveTo>
                  <a:pt x="179" y="152"/>
                </a:moveTo>
                <a:cubicBezTo>
                  <a:pt x="188" y="29"/>
                  <a:pt x="161" y="0"/>
                  <a:pt x="270" y="24"/>
                </a:cubicBezTo>
                <a:cubicBezTo>
                  <a:pt x="280" y="26"/>
                  <a:pt x="289" y="30"/>
                  <a:pt x="298" y="33"/>
                </a:cubicBezTo>
                <a:cubicBezTo>
                  <a:pt x="318" y="54"/>
                  <a:pt x="341" y="68"/>
                  <a:pt x="362" y="88"/>
                </a:cubicBezTo>
                <a:cubicBezTo>
                  <a:pt x="386" y="164"/>
                  <a:pt x="362" y="69"/>
                  <a:pt x="362" y="143"/>
                </a:cubicBezTo>
                <a:cubicBezTo>
                  <a:pt x="362" y="168"/>
                  <a:pt x="368" y="192"/>
                  <a:pt x="371" y="216"/>
                </a:cubicBezTo>
                <a:cubicBezTo>
                  <a:pt x="435" y="152"/>
                  <a:pt x="401" y="154"/>
                  <a:pt x="462" y="171"/>
                </a:cubicBezTo>
                <a:cubicBezTo>
                  <a:pt x="480" y="183"/>
                  <a:pt x="499" y="195"/>
                  <a:pt x="517" y="207"/>
                </a:cubicBezTo>
                <a:cubicBezTo>
                  <a:pt x="533" y="218"/>
                  <a:pt x="535" y="262"/>
                  <a:pt x="535" y="262"/>
                </a:cubicBezTo>
                <a:cubicBezTo>
                  <a:pt x="539" y="301"/>
                  <a:pt x="566" y="406"/>
                  <a:pt x="517" y="436"/>
                </a:cubicBezTo>
                <a:cubicBezTo>
                  <a:pt x="458" y="473"/>
                  <a:pt x="525" y="391"/>
                  <a:pt x="435" y="481"/>
                </a:cubicBezTo>
                <a:cubicBezTo>
                  <a:pt x="420" y="496"/>
                  <a:pt x="404" y="512"/>
                  <a:pt x="389" y="527"/>
                </a:cubicBezTo>
                <a:cubicBezTo>
                  <a:pt x="380" y="536"/>
                  <a:pt x="362" y="555"/>
                  <a:pt x="362" y="555"/>
                </a:cubicBezTo>
                <a:cubicBezTo>
                  <a:pt x="344" y="603"/>
                  <a:pt x="319" y="680"/>
                  <a:pt x="380" y="710"/>
                </a:cubicBezTo>
                <a:cubicBezTo>
                  <a:pt x="394" y="717"/>
                  <a:pt x="411" y="715"/>
                  <a:pt x="426" y="719"/>
                </a:cubicBezTo>
                <a:cubicBezTo>
                  <a:pt x="443" y="724"/>
                  <a:pt x="486" y="739"/>
                  <a:pt x="508" y="747"/>
                </a:cubicBezTo>
                <a:cubicBezTo>
                  <a:pt x="529" y="754"/>
                  <a:pt x="545" y="771"/>
                  <a:pt x="563" y="783"/>
                </a:cubicBezTo>
                <a:cubicBezTo>
                  <a:pt x="572" y="789"/>
                  <a:pt x="590" y="801"/>
                  <a:pt x="590" y="801"/>
                </a:cubicBezTo>
                <a:cubicBezTo>
                  <a:pt x="630" y="864"/>
                  <a:pt x="571" y="932"/>
                  <a:pt x="645" y="957"/>
                </a:cubicBezTo>
                <a:cubicBezTo>
                  <a:pt x="642" y="936"/>
                  <a:pt x="641" y="914"/>
                  <a:pt x="636" y="893"/>
                </a:cubicBezTo>
                <a:cubicBezTo>
                  <a:pt x="632" y="874"/>
                  <a:pt x="618" y="838"/>
                  <a:pt x="618" y="838"/>
                </a:cubicBezTo>
                <a:cubicBezTo>
                  <a:pt x="627" y="811"/>
                  <a:pt x="636" y="783"/>
                  <a:pt x="645" y="756"/>
                </a:cubicBezTo>
                <a:cubicBezTo>
                  <a:pt x="648" y="747"/>
                  <a:pt x="651" y="737"/>
                  <a:pt x="654" y="728"/>
                </a:cubicBezTo>
                <a:cubicBezTo>
                  <a:pt x="657" y="719"/>
                  <a:pt x="663" y="701"/>
                  <a:pt x="663" y="701"/>
                </a:cubicBezTo>
                <a:cubicBezTo>
                  <a:pt x="663" y="697"/>
                  <a:pt x="670" y="610"/>
                  <a:pt x="682" y="600"/>
                </a:cubicBezTo>
                <a:cubicBezTo>
                  <a:pt x="699" y="586"/>
                  <a:pt x="725" y="589"/>
                  <a:pt x="746" y="582"/>
                </a:cubicBezTo>
                <a:cubicBezTo>
                  <a:pt x="771" y="599"/>
                  <a:pt x="788" y="617"/>
                  <a:pt x="810" y="637"/>
                </a:cubicBezTo>
                <a:cubicBezTo>
                  <a:pt x="807" y="686"/>
                  <a:pt x="807" y="735"/>
                  <a:pt x="800" y="783"/>
                </a:cubicBezTo>
                <a:cubicBezTo>
                  <a:pt x="797" y="802"/>
                  <a:pt x="782" y="838"/>
                  <a:pt x="782" y="838"/>
                </a:cubicBezTo>
                <a:cubicBezTo>
                  <a:pt x="778" y="929"/>
                  <a:pt x="784" y="1023"/>
                  <a:pt x="764" y="1112"/>
                </a:cubicBezTo>
                <a:cubicBezTo>
                  <a:pt x="759" y="1135"/>
                  <a:pt x="740" y="1142"/>
                  <a:pt x="727" y="1158"/>
                </a:cubicBezTo>
                <a:cubicBezTo>
                  <a:pt x="704" y="1186"/>
                  <a:pt x="686" y="1226"/>
                  <a:pt x="645" y="1231"/>
                </a:cubicBezTo>
                <a:cubicBezTo>
                  <a:pt x="600" y="1236"/>
                  <a:pt x="554" y="1237"/>
                  <a:pt x="508" y="1240"/>
                </a:cubicBezTo>
                <a:cubicBezTo>
                  <a:pt x="451" y="1258"/>
                  <a:pt x="472" y="1293"/>
                  <a:pt x="435" y="1332"/>
                </a:cubicBezTo>
                <a:cubicBezTo>
                  <a:pt x="424" y="1387"/>
                  <a:pt x="431" y="1433"/>
                  <a:pt x="444" y="1487"/>
                </a:cubicBezTo>
                <a:cubicBezTo>
                  <a:pt x="437" y="1711"/>
                  <a:pt x="496" y="1814"/>
                  <a:pt x="298" y="1880"/>
                </a:cubicBezTo>
                <a:cubicBezTo>
                  <a:pt x="285" y="1878"/>
                  <a:pt x="233" y="1872"/>
                  <a:pt x="215" y="1862"/>
                </a:cubicBezTo>
                <a:cubicBezTo>
                  <a:pt x="148" y="1825"/>
                  <a:pt x="155" y="1820"/>
                  <a:pt x="78" y="1807"/>
                </a:cubicBezTo>
                <a:cubicBezTo>
                  <a:pt x="53" y="1790"/>
                  <a:pt x="45" y="1790"/>
                  <a:pt x="32" y="1761"/>
                </a:cubicBezTo>
                <a:cubicBezTo>
                  <a:pt x="24" y="1744"/>
                  <a:pt x="14" y="1707"/>
                  <a:pt x="14" y="1707"/>
                </a:cubicBezTo>
                <a:cubicBezTo>
                  <a:pt x="22" y="1615"/>
                  <a:pt x="17" y="1585"/>
                  <a:pt x="78" y="1524"/>
                </a:cubicBezTo>
                <a:cubicBezTo>
                  <a:pt x="101" y="1431"/>
                  <a:pt x="70" y="1528"/>
                  <a:pt x="106" y="1469"/>
                </a:cubicBezTo>
                <a:cubicBezTo>
                  <a:pt x="111" y="1461"/>
                  <a:pt x="109" y="1449"/>
                  <a:pt x="115" y="1441"/>
                </a:cubicBezTo>
                <a:cubicBezTo>
                  <a:pt x="133" y="1419"/>
                  <a:pt x="167" y="1399"/>
                  <a:pt x="188" y="1377"/>
                </a:cubicBezTo>
                <a:cubicBezTo>
                  <a:pt x="179" y="1290"/>
                  <a:pt x="175" y="1240"/>
                  <a:pt x="115" y="1176"/>
                </a:cubicBezTo>
                <a:cubicBezTo>
                  <a:pt x="122" y="1067"/>
                  <a:pt x="96" y="1035"/>
                  <a:pt x="170" y="984"/>
                </a:cubicBezTo>
                <a:cubicBezTo>
                  <a:pt x="176" y="975"/>
                  <a:pt x="190" y="968"/>
                  <a:pt x="188" y="957"/>
                </a:cubicBezTo>
                <a:cubicBezTo>
                  <a:pt x="186" y="944"/>
                  <a:pt x="167" y="940"/>
                  <a:pt x="160" y="929"/>
                </a:cubicBezTo>
                <a:cubicBezTo>
                  <a:pt x="149" y="912"/>
                  <a:pt x="144" y="892"/>
                  <a:pt x="133" y="875"/>
                </a:cubicBezTo>
                <a:cubicBezTo>
                  <a:pt x="109" y="799"/>
                  <a:pt x="133" y="894"/>
                  <a:pt x="133" y="820"/>
                </a:cubicBezTo>
                <a:cubicBezTo>
                  <a:pt x="133" y="786"/>
                  <a:pt x="131" y="752"/>
                  <a:pt x="124" y="719"/>
                </a:cubicBezTo>
                <a:cubicBezTo>
                  <a:pt x="120" y="700"/>
                  <a:pt x="98" y="687"/>
                  <a:pt x="87" y="673"/>
                </a:cubicBezTo>
                <a:cubicBezTo>
                  <a:pt x="67" y="648"/>
                  <a:pt x="64" y="623"/>
                  <a:pt x="42" y="600"/>
                </a:cubicBezTo>
                <a:cubicBezTo>
                  <a:pt x="29" y="566"/>
                  <a:pt x="21" y="536"/>
                  <a:pt x="14" y="500"/>
                </a:cubicBezTo>
                <a:cubicBezTo>
                  <a:pt x="22" y="423"/>
                  <a:pt x="0" y="389"/>
                  <a:pt x="69" y="372"/>
                </a:cubicBezTo>
                <a:cubicBezTo>
                  <a:pt x="131" y="307"/>
                  <a:pt x="33" y="406"/>
                  <a:pt x="115" y="335"/>
                </a:cubicBezTo>
                <a:cubicBezTo>
                  <a:pt x="138" y="315"/>
                  <a:pt x="157" y="292"/>
                  <a:pt x="179" y="271"/>
                </a:cubicBezTo>
                <a:cubicBezTo>
                  <a:pt x="193" y="156"/>
                  <a:pt x="188" y="223"/>
                  <a:pt x="188" y="70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7" name="Freeform 21"/>
          <p:cNvSpPr>
            <a:spLocks/>
          </p:cNvSpPr>
          <p:nvPr/>
        </p:nvSpPr>
        <p:spPr bwMode="auto">
          <a:xfrm>
            <a:off x="5254625" y="2743200"/>
            <a:ext cx="1306513" cy="2278063"/>
          </a:xfrm>
          <a:custGeom>
            <a:avLst/>
            <a:gdLst>
              <a:gd name="T0" fmla="*/ 2147483647 w 823"/>
              <a:gd name="T1" fmla="*/ 2147483647 h 1435"/>
              <a:gd name="T2" fmla="*/ 2147483647 w 823"/>
              <a:gd name="T3" fmla="*/ 2147483647 h 1435"/>
              <a:gd name="T4" fmla="*/ 2147483647 w 823"/>
              <a:gd name="T5" fmla="*/ 0 h 1435"/>
              <a:gd name="T6" fmla="*/ 2147483647 w 823"/>
              <a:gd name="T7" fmla="*/ 2147483647 h 1435"/>
              <a:gd name="T8" fmla="*/ 2147483647 w 823"/>
              <a:gd name="T9" fmla="*/ 2147483647 h 1435"/>
              <a:gd name="T10" fmla="*/ 2147483647 w 823"/>
              <a:gd name="T11" fmla="*/ 2147483647 h 1435"/>
              <a:gd name="T12" fmla="*/ 2147483647 w 823"/>
              <a:gd name="T13" fmla="*/ 2147483647 h 1435"/>
              <a:gd name="T14" fmla="*/ 2147483647 w 823"/>
              <a:gd name="T15" fmla="*/ 2147483647 h 1435"/>
              <a:gd name="T16" fmla="*/ 2147483647 w 823"/>
              <a:gd name="T17" fmla="*/ 2147483647 h 1435"/>
              <a:gd name="T18" fmla="*/ 2147483647 w 823"/>
              <a:gd name="T19" fmla="*/ 2147483647 h 1435"/>
              <a:gd name="T20" fmla="*/ 2147483647 w 823"/>
              <a:gd name="T21" fmla="*/ 2147483647 h 1435"/>
              <a:gd name="T22" fmla="*/ 2147483647 w 823"/>
              <a:gd name="T23" fmla="*/ 2147483647 h 1435"/>
              <a:gd name="T24" fmla="*/ 2147483647 w 823"/>
              <a:gd name="T25" fmla="*/ 2147483647 h 1435"/>
              <a:gd name="T26" fmla="*/ 2147483647 w 823"/>
              <a:gd name="T27" fmla="*/ 2147483647 h 1435"/>
              <a:gd name="T28" fmla="*/ 2147483647 w 823"/>
              <a:gd name="T29" fmla="*/ 2147483647 h 1435"/>
              <a:gd name="T30" fmla="*/ 2147483647 w 823"/>
              <a:gd name="T31" fmla="*/ 2147483647 h 1435"/>
              <a:gd name="T32" fmla="*/ 2147483647 w 823"/>
              <a:gd name="T33" fmla="*/ 2147483647 h 1435"/>
              <a:gd name="T34" fmla="*/ 2147483647 w 823"/>
              <a:gd name="T35" fmla="*/ 2147483647 h 1435"/>
              <a:gd name="T36" fmla="*/ 2147483647 w 823"/>
              <a:gd name="T37" fmla="*/ 2147483647 h 1435"/>
              <a:gd name="T38" fmla="*/ 2147483647 w 823"/>
              <a:gd name="T39" fmla="*/ 2147483647 h 1435"/>
              <a:gd name="T40" fmla="*/ 2147483647 w 823"/>
              <a:gd name="T41" fmla="*/ 2147483647 h 1435"/>
              <a:gd name="T42" fmla="*/ 2147483647 w 823"/>
              <a:gd name="T43" fmla="*/ 2147483647 h 1435"/>
              <a:gd name="T44" fmla="*/ 2147483647 w 823"/>
              <a:gd name="T45" fmla="*/ 2147483647 h 1435"/>
              <a:gd name="T46" fmla="*/ 2147483647 w 823"/>
              <a:gd name="T47" fmla="*/ 2147483647 h 1435"/>
              <a:gd name="T48" fmla="*/ 2147483647 w 823"/>
              <a:gd name="T49" fmla="*/ 2147483647 h 1435"/>
              <a:gd name="T50" fmla="*/ 2147483647 w 823"/>
              <a:gd name="T51" fmla="*/ 2147483647 h 1435"/>
              <a:gd name="T52" fmla="*/ 2147483647 w 823"/>
              <a:gd name="T53" fmla="*/ 2147483647 h 1435"/>
              <a:gd name="T54" fmla="*/ 2147483647 w 823"/>
              <a:gd name="T55" fmla="*/ 2147483647 h 1435"/>
              <a:gd name="T56" fmla="*/ 0 w 823"/>
              <a:gd name="T57" fmla="*/ 2147483647 h 1435"/>
              <a:gd name="T58" fmla="*/ 2147483647 w 823"/>
              <a:gd name="T59" fmla="*/ 2147483647 h 1435"/>
              <a:gd name="T60" fmla="*/ 2147483647 w 823"/>
              <a:gd name="T61" fmla="*/ 2147483647 h 1435"/>
              <a:gd name="T62" fmla="*/ 2147483647 w 823"/>
              <a:gd name="T63" fmla="*/ 2147483647 h 1435"/>
              <a:gd name="T64" fmla="*/ 2147483647 w 823"/>
              <a:gd name="T65" fmla="*/ 2147483647 h 1435"/>
              <a:gd name="T66" fmla="*/ 2147483647 w 823"/>
              <a:gd name="T67" fmla="*/ 2147483647 h 1435"/>
              <a:gd name="T68" fmla="*/ 2147483647 w 823"/>
              <a:gd name="T69" fmla="*/ 2147483647 h 1435"/>
              <a:gd name="T70" fmla="*/ 2147483647 w 823"/>
              <a:gd name="T71" fmla="*/ 2147483647 h 1435"/>
              <a:gd name="T72" fmla="*/ 2147483647 w 823"/>
              <a:gd name="T73" fmla="*/ 2147483647 h 1435"/>
              <a:gd name="T74" fmla="*/ 2147483647 w 823"/>
              <a:gd name="T75" fmla="*/ 2147483647 h 1435"/>
              <a:gd name="T76" fmla="*/ 2147483647 w 823"/>
              <a:gd name="T77" fmla="*/ 2147483647 h 1435"/>
              <a:gd name="T78" fmla="*/ 2147483647 w 823"/>
              <a:gd name="T79" fmla="*/ 2147483647 h 1435"/>
              <a:gd name="T80" fmla="*/ 2147483647 w 823"/>
              <a:gd name="T81" fmla="*/ 2147483647 h 1435"/>
              <a:gd name="T82" fmla="*/ 2147483647 w 823"/>
              <a:gd name="T83" fmla="*/ 2147483647 h 143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23"/>
              <a:gd name="T127" fmla="*/ 0 h 1435"/>
              <a:gd name="T128" fmla="*/ 823 w 823"/>
              <a:gd name="T129" fmla="*/ 1435 h 143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23" h="1435">
                <a:moveTo>
                  <a:pt x="356" y="46"/>
                </a:moveTo>
                <a:cubicBezTo>
                  <a:pt x="381" y="48"/>
                  <a:pt x="474" y="65"/>
                  <a:pt x="493" y="46"/>
                </a:cubicBezTo>
                <a:cubicBezTo>
                  <a:pt x="504" y="35"/>
                  <a:pt x="500" y="15"/>
                  <a:pt x="503" y="0"/>
                </a:cubicBezTo>
                <a:cubicBezTo>
                  <a:pt x="512" y="3"/>
                  <a:pt x="525" y="1"/>
                  <a:pt x="530" y="9"/>
                </a:cubicBezTo>
                <a:cubicBezTo>
                  <a:pt x="541" y="25"/>
                  <a:pt x="548" y="64"/>
                  <a:pt x="548" y="64"/>
                </a:cubicBezTo>
                <a:cubicBezTo>
                  <a:pt x="562" y="150"/>
                  <a:pt x="564" y="136"/>
                  <a:pt x="658" y="146"/>
                </a:cubicBezTo>
                <a:cubicBezTo>
                  <a:pt x="691" y="198"/>
                  <a:pt x="703" y="192"/>
                  <a:pt x="759" y="210"/>
                </a:cubicBezTo>
                <a:cubicBezTo>
                  <a:pt x="823" y="255"/>
                  <a:pt x="792" y="264"/>
                  <a:pt x="749" y="302"/>
                </a:cubicBezTo>
                <a:cubicBezTo>
                  <a:pt x="671" y="372"/>
                  <a:pt x="700" y="374"/>
                  <a:pt x="603" y="393"/>
                </a:cubicBezTo>
                <a:cubicBezTo>
                  <a:pt x="564" y="433"/>
                  <a:pt x="566" y="435"/>
                  <a:pt x="612" y="466"/>
                </a:cubicBezTo>
                <a:cubicBezTo>
                  <a:pt x="570" y="530"/>
                  <a:pt x="564" y="503"/>
                  <a:pt x="594" y="549"/>
                </a:cubicBezTo>
                <a:cubicBezTo>
                  <a:pt x="591" y="573"/>
                  <a:pt x="594" y="599"/>
                  <a:pt x="585" y="622"/>
                </a:cubicBezTo>
                <a:cubicBezTo>
                  <a:pt x="570" y="662"/>
                  <a:pt x="507" y="671"/>
                  <a:pt x="475" y="677"/>
                </a:cubicBezTo>
                <a:cubicBezTo>
                  <a:pt x="453" y="743"/>
                  <a:pt x="453" y="713"/>
                  <a:pt x="466" y="768"/>
                </a:cubicBezTo>
                <a:cubicBezTo>
                  <a:pt x="444" y="801"/>
                  <a:pt x="422" y="837"/>
                  <a:pt x="384" y="850"/>
                </a:cubicBezTo>
                <a:cubicBezTo>
                  <a:pt x="378" y="859"/>
                  <a:pt x="367" y="867"/>
                  <a:pt x="365" y="878"/>
                </a:cubicBezTo>
                <a:cubicBezTo>
                  <a:pt x="361" y="908"/>
                  <a:pt x="396" y="916"/>
                  <a:pt x="356" y="933"/>
                </a:cubicBezTo>
                <a:cubicBezTo>
                  <a:pt x="342" y="939"/>
                  <a:pt x="326" y="939"/>
                  <a:pt x="311" y="942"/>
                </a:cubicBezTo>
                <a:cubicBezTo>
                  <a:pt x="278" y="974"/>
                  <a:pt x="290" y="987"/>
                  <a:pt x="320" y="1015"/>
                </a:cubicBezTo>
                <a:cubicBezTo>
                  <a:pt x="293" y="1053"/>
                  <a:pt x="261" y="1075"/>
                  <a:pt x="228" y="1106"/>
                </a:cubicBezTo>
                <a:cubicBezTo>
                  <a:pt x="206" y="1173"/>
                  <a:pt x="205" y="1142"/>
                  <a:pt x="219" y="1198"/>
                </a:cubicBezTo>
                <a:cubicBezTo>
                  <a:pt x="210" y="1250"/>
                  <a:pt x="212" y="1285"/>
                  <a:pt x="228" y="1335"/>
                </a:cubicBezTo>
                <a:cubicBezTo>
                  <a:pt x="225" y="1362"/>
                  <a:pt x="234" y="1394"/>
                  <a:pt x="219" y="1417"/>
                </a:cubicBezTo>
                <a:cubicBezTo>
                  <a:pt x="209" y="1433"/>
                  <a:pt x="164" y="1435"/>
                  <a:pt x="164" y="1435"/>
                </a:cubicBezTo>
                <a:cubicBezTo>
                  <a:pt x="151" y="1396"/>
                  <a:pt x="130" y="1372"/>
                  <a:pt x="100" y="1344"/>
                </a:cubicBezTo>
                <a:cubicBezTo>
                  <a:pt x="87" y="1305"/>
                  <a:pt x="50" y="1288"/>
                  <a:pt x="27" y="1253"/>
                </a:cubicBezTo>
                <a:cubicBezTo>
                  <a:pt x="43" y="1171"/>
                  <a:pt x="44" y="1187"/>
                  <a:pt x="27" y="1061"/>
                </a:cubicBezTo>
                <a:cubicBezTo>
                  <a:pt x="24" y="1042"/>
                  <a:pt x="15" y="1024"/>
                  <a:pt x="9" y="1006"/>
                </a:cubicBezTo>
                <a:cubicBezTo>
                  <a:pt x="6" y="997"/>
                  <a:pt x="0" y="978"/>
                  <a:pt x="0" y="978"/>
                </a:cubicBezTo>
                <a:cubicBezTo>
                  <a:pt x="5" y="950"/>
                  <a:pt x="15" y="924"/>
                  <a:pt x="18" y="896"/>
                </a:cubicBezTo>
                <a:cubicBezTo>
                  <a:pt x="23" y="844"/>
                  <a:pt x="19" y="792"/>
                  <a:pt x="27" y="741"/>
                </a:cubicBezTo>
                <a:cubicBezTo>
                  <a:pt x="35" y="689"/>
                  <a:pt x="162" y="671"/>
                  <a:pt x="192" y="667"/>
                </a:cubicBezTo>
                <a:cubicBezTo>
                  <a:pt x="218" y="647"/>
                  <a:pt x="240" y="622"/>
                  <a:pt x="265" y="603"/>
                </a:cubicBezTo>
                <a:cubicBezTo>
                  <a:pt x="283" y="590"/>
                  <a:pt x="320" y="567"/>
                  <a:pt x="320" y="567"/>
                </a:cubicBezTo>
                <a:cubicBezTo>
                  <a:pt x="326" y="558"/>
                  <a:pt x="334" y="549"/>
                  <a:pt x="338" y="539"/>
                </a:cubicBezTo>
                <a:cubicBezTo>
                  <a:pt x="346" y="522"/>
                  <a:pt x="356" y="485"/>
                  <a:pt x="356" y="485"/>
                </a:cubicBezTo>
                <a:cubicBezTo>
                  <a:pt x="359" y="460"/>
                  <a:pt x="358" y="435"/>
                  <a:pt x="365" y="411"/>
                </a:cubicBezTo>
                <a:cubicBezTo>
                  <a:pt x="368" y="403"/>
                  <a:pt x="379" y="400"/>
                  <a:pt x="384" y="393"/>
                </a:cubicBezTo>
                <a:cubicBezTo>
                  <a:pt x="389" y="385"/>
                  <a:pt x="390" y="375"/>
                  <a:pt x="393" y="366"/>
                </a:cubicBezTo>
                <a:cubicBezTo>
                  <a:pt x="381" y="358"/>
                  <a:pt x="347" y="340"/>
                  <a:pt x="347" y="320"/>
                </a:cubicBezTo>
                <a:cubicBezTo>
                  <a:pt x="347" y="301"/>
                  <a:pt x="360" y="284"/>
                  <a:pt x="365" y="265"/>
                </a:cubicBezTo>
                <a:cubicBezTo>
                  <a:pt x="384" y="197"/>
                  <a:pt x="402" y="152"/>
                  <a:pt x="402" y="82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9" grpId="0" animBg="1"/>
      <p:bldP spid="50192" grpId="0" animBg="1"/>
      <p:bldP spid="501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" pitchFamily="18" charset="0"/>
              </a:rPr>
              <a:t>1</a:t>
            </a:r>
            <a:r>
              <a:rPr lang="en-US" b="1" u="sng" dirty="0" smtClean="0">
                <a:solidFill>
                  <a:srgbClr val="FF0000"/>
                </a:solidFill>
                <a:latin typeface="Times" pitchFamily="18" charset="0"/>
              </a:rPr>
              <a:t>. </a:t>
            </a:r>
            <a:r>
              <a:rPr lang="en-US" b="1" u="sng" dirty="0" err="1" smtClean="0">
                <a:solidFill>
                  <a:srgbClr val="FF0000"/>
                </a:solidFill>
                <a:latin typeface="Times" pitchFamily="18" charset="0"/>
              </a:rPr>
              <a:t>Các</a:t>
            </a:r>
            <a:r>
              <a:rPr lang="en-US" b="1" u="sng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" pitchFamily="18" charset="0"/>
              </a:rPr>
              <a:t>khu</a:t>
            </a:r>
            <a:r>
              <a:rPr lang="en-US" b="1" u="sng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" pitchFamily="18" charset="0"/>
              </a:rPr>
              <a:t>vực</a:t>
            </a:r>
            <a:r>
              <a:rPr lang="en-US" b="1" u="sng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" pitchFamily="18" charset="0"/>
              </a:rPr>
              <a:t>địa</a:t>
            </a:r>
            <a:r>
              <a:rPr lang="en-US" b="1" u="sng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" pitchFamily="18" charset="0"/>
              </a:rPr>
              <a:t>hình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GB" dirty="0"/>
          </a:p>
        </p:txBody>
      </p:sp>
      <p:pic>
        <p:nvPicPr>
          <p:cNvPr id="6" name="Content Placeholder 5" descr="lat cat Bac m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48000"/>
          </a:blip>
          <a:srcRect t="33333" b="33334"/>
          <a:stretch>
            <a:fillRect/>
          </a:stretch>
        </p:blipFill>
        <p:spPr bwMode="auto">
          <a:xfrm>
            <a:off x="142843" y="1285860"/>
            <a:ext cx="9008453" cy="4572032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" pitchFamily="18" charset="0"/>
              </a:rPr>
              <a:t>1</a:t>
            </a:r>
            <a:r>
              <a:rPr lang="en-US" b="1" u="sng" dirty="0" smtClean="0">
                <a:solidFill>
                  <a:srgbClr val="FF0000"/>
                </a:solidFill>
                <a:latin typeface="Times" pitchFamily="18" charset="0"/>
              </a:rPr>
              <a:t>. </a:t>
            </a:r>
            <a:r>
              <a:rPr lang="en-US" b="1" u="sng" dirty="0" err="1" smtClean="0">
                <a:solidFill>
                  <a:srgbClr val="FF0000"/>
                </a:solidFill>
                <a:latin typeface="Times" pitchFamily="18" charset="0"/>
              </a:rPr>
              <a:t>Các</a:t>
            </a:r>
            <a:r>
              <a:rPr lang="en-US" b="1" u="sng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" pitchFamily="18" charset="0"/>
              </a:rPr>
              <a:t>khu</a:t>
            </a:r>
            <a:r>
              <a:rPr lang="en-US" b="1" u="sng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" pitchFamily="18" charset="0"/>
              </a:rPr>
              <a:t>vực</a:t>
            </a:r>
            <a:r>
              <a:rPr lang="en-US" b="1" u="sng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" pitchFamily="18" charset="0"/>
              </a:rPr>
              <a:t>địa</a:t>
            </a:r>
            <a:r>
              <a:rPr lang="en-US" b="1" u="sng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" pitchFamily="18" charset="0"/>
              </a:rPr>
              <a:t>hình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00200"/>
            <a:ext cx="8286808" cy="1042982"/>
          </a:xfrm>
        </p:spPr>
        <p:txBody>
          <a:bodyPr>
            <a:normAutofit/>
          </a:bodyPr>
          <a:lstStyle/>
          <a:p>
            <a:pPr marL="742950" indent="-742950">
              <a:buAutoNum type="alphaLcPeriod"/>
            </a:pPr>
            <a:r>
              <a:rPr lang="en-GB" sz="3600" dirty="0" err="1" smtClean="0">
                <a:solidFill>
                  <a:srgbClr val="FF0000"/>
                </a:solidFill>
                <a:latin typeface="Times" pitchFamily="18" charset="0"/>
              </a:rPr>
              <a:t>Hệ</a:t>
            </a:r>
            <a:r>
              <a:rPr lang="en-GB" sz="36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" pitchFamily="18" charset="0"/>
              </a:rPr>
              <a:t>thống</a:t>
            </a:r>
            <a:r>
              <a:rPr lang="en-GB" sz="36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" pitchFamily="18" charset="0"/>
              </a:rPr>
              <a:t>cooc</a:t>
            </a:r>
            <a:r>
              <a:rPr lang="en-GB" sz="3600" dirty="0" smtClean="0">
                <a:solidFill>
                  <a:srgbClr val="FF0000"/>
                </a:solidFill>
                <a:latin typeface="Times" pitchFamily="18" charset="0"/>
              </a:rPr>
              <a:t>-</a:t>
            </a:r>
            <a:r>
              <a:rPr lang="en-GB" sz="3600" dirty="0" err="1" smtClean="0">
                <a:solidFill>
                  <a:srgbClr val="FF0000"/>
                </a:solidFill>
                <a:latin typeface="Times" pitchFamily="18" charset="0"/>
              </a:rPr>
              <a:t>đi</a:t>
            </a:r>
            <a:r>
              <a:rPr lang="en-GB" sz="3600" dirty="0" smtClean="0">
                <a:solidFill>
                  <a:srgbClr val="FF0000"/>
                </a:solidFill>
                <a:latin typeface="Times" pitchFamily="18" charset="0"/>
              </a:rPr>
              <a:t>-e ở </a:t>
            </a:r>
            <a:r>
              <a:rPr lang="en-GB" sz="3600" dirty="0" err="1" smtClean="0">
                <a:solidFill>
                  <a:srgbClr val="FF0000"/>
                </a:solidFill>
                <a:latin typeface="Times" pitchFamily="18" charset="0"/>
              </a:rPr>
              <a:t>phía</a:t>
            </a:r>
            <a:r>
              <a:rPr lang="en-GB" sz="36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" pitchFamily="18" charset="0"/>
              </a:rPr>
              <a:t>Tây</a:t>
            </a:r>
            <a:endParaRPr lang="en-GB" sz="3600" dirty="0" smtClean="0">
              <a:solidFill>
                <a:srgbClr val="FF0000"/>
              </a:solidFill>
              <a:latin typeface="Times" pitchFamily="18" charset="0"/>
            </a:endParaRPr>
          </a:p>
          <a:p>
            <a:pPr marL="742950" indent="-742950">
              <a:buNone/>
            </a:pPr>
            <a:endParaRPr lang="en-GB" sz="3600" dirty="0">
              <a:solidFill>
                <a:srgbClr val="1D16AA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839</Words>
  <Application>Microsoft Office PowerPoint</Application>
  <PresentationFormat>On-screen Show (4:3)</PresentationFormat>
  <Paragraphs>91</Paragraphs>
  <Slides>32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Bitmap Image</vt:lpstr>
      <vt:lpstr>TRƯỜNG THCS HUỲNH VĂN NGHỆ</vt:lpstr>
      <vt:lpstr>KIỂM TRA BÀI CŨ</vt:lpstr>
      <vt:lpstr>THIÊN NHIÊN BẮC  MĨ</vt:lpstr>
      <vt:lpstr>* Vị trí địa lí, giới hạn Bắc Mĩ</vt:lpstr>
      <vt:lpstr>* Vị trí địa lí, giới hạn Bắc Mĩ</vt:lpstr>
      <vt:lpstr>1. Các khu vực địa hình </vt:lpstr>
      <vt:lpstr>Slide 7</vt:lpstr>
      <vt:lpstr>1. Các khu vực địa hình </vt:lpstr>
      <vt:lpstr>1. Các khu vực địa hình</vt:lpstr>
      <vt:lpstr>a, Hệ thống Cooc-đi-e</vt:lpstr>
      <vt:lpstr>Slide 11</vt:lpstr>
      <vt:lpstr>1. Các khu vực địa hình</vt:lpstr>
      <vt:lpstr>Slide 13</vt:lpstr>
      <vt:lpstr>Slide 14</vt:lpstr>
      <vt:lpstr>1. Các khu vực địa hình</vt:lpstr>
      <vt:lpstr>b. Miền đồng bằng ở giữa</vt:lpstr>
      <vt:lpstr>b. Miền đồng bằng ở giữa</vt:lpstr>
      <vt:lpstr>Slide 18</vt:lpstr>
      <vt:lpstr>1. Các khu vực địa hình</vt:lpstr>
      <vt:lpstr>Slide 20</vt:lpstr>
      <vt:lpstr>Slide 21</vt:lpstr>
      <vt:lpstr>1. Các khu vực địa hình</vt:lpstr>
      <vt:lpstr>2. Sự phân hóa khí hậu</vt:lpstr>
      <vt:lpstr>2. Sự phân hóa khí hậu</vt:lpstr>
      <vt:lpstr> Giải thích tại sao có sự khác biệt về khí hậu ở phía Tây &amp; phía Đông kinh tuyến 100oT của Hoa Kì? </vt:lpstr>
      <vt:lpstr>2. Sự phân hóa khí hậu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THCS HUỲNH VĂN NGHỆ</dc:title>
  <dc:creator>Windows User</dc:creator>
  <cp:lastModifiedBy>ADMIN</cp:lastModifiedBy>
  <cp:revision>22</cp:revision>
  <dcterms:created xsi:type="dcterms:W3CDTF">2018-01-06T03:07:04Z</dcterms:created>
  <dcterms:modified xsi:type="dcterms:W3CDTF">2019-01-08T17:08:27Z</dcterms:modified>
</cp:coreProperties>
</file>